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9.jpeg" ContentType="image/jpeg"/>
  <Override PartName="/ppt/media/image1.jpeg" ContentType="image/jpeg"/>
  <Override PartName="/ppt/media/image2.jpeg" ContentType="image/jpeg"/>
  <Override PartName="/ppt/media/image48.png" ContentType="image/png"/>
  <Override PartName="/ppt/media/image3.jpeg" ContentType="image/jpeg"/>
  <Override PartName="/ppt/media/image6.jpeg" ContentType="image/jpeg"/>
  <Override PartName="/ppt/media/image45.jpeg" ContentType="image/jpeg"/>
  <Override PartName="/ppt/media/image4.png" ContentType="image/png"/>
  <Override PartName="/ppt/media/image5.jpeg" ContentType="image/jpeg"/>
  <Override PartName="/ppt/media/image7.jpeg" ContentType="image/jpeg"/>
  <Override PartName="/ppt/media/image59.jpeg" ContentType="image/jpeg"/>
  <Override PartName="/ppt/media/image41.png" ContentType="image/png"/>
  <Override PartName="/ppt/media/image8.jpeg" ContentType="image/jpeg"/>
  <Override PartName="/ppt/media/image10.jpeg" ContentType="image/jpeg"/>
  <Override PartName="/ppt/media/image66.png" ContentType="image/png"/>
  <Override PartName="/ppt/media/image11.jpeg" ContentType="image/jpeg"/>
  <Override PartName="/ppt/media/image12.jpeg" ContentType="image/jpeg"/>
  <Override PartName="/ppt/media/image19.png" ContentType="image/png"/>
  <Override PartName="/ppt/media/image13.jpeg" ContentType="image/jpeg"/>
  <Override PartName="/ppt/media/image14.jpeg" ContentType="image/jpeg"/>
  <Override PartName="/ppt/media/image39.png" ContentType="image/png"/>
  <Override PartName="/ppt/media/image15.jpeg" ContentType="image/jpeg"/>
  <Override PartName="/ppt/media/image16.jpeg" ContentType="image/jpeg"/>
  <Override PartName="/ppt/media/image17.jpeg" ContentType="image/jpeg"/>
  <Override PartName="/ppt/media/image18.jpeg" ContentType="image/jpeg"/>
  <Override PartName="/ppt/media/image44.png" ContentType="image/png"/>
  <Override PartName="/ppt/media/image20.jpeg" ContentType="image/jpeg"/>
  <Override PartName="/ppt/media/image54.png" ContentType="image/png"/>
  <Override PartName="/ppt/media/image21.jpeg" ContentType="image/jpeg"/>
  <Override PartName="/ppt/media/image22.png" ContentType="image/png"/>
  <Override PartName="/ppt/media/image23.jpeg" ContentType="image/jpeg"/>
  <Override PartName="/ppt/media/image24.jpeg" ContentType="image/jpeg"/>
  <Override PartName="/ppt/media/image25.png" ContentType="image/png"/>
  <Override PartName="/ppt/media/image26.jpeg" ContentType="image/jpeg"/>
  <Override PartName="/ppt/media/image47.png" ContentType="image/png"/>
  <Override PartName="/ppt/media/image27.jpeg" ContentType="image/jpeg"/>
  <Override PartName="/ppt/media/image57.png" ContentType="image/png"/>
  <Override PartName="/ppt/media/image28.jpeg" ContentType="image/jpeg"/>
  <Override PartName="/ppt/media/image29.jpeg" ContentType="image/jpeg"/>
  <Override PartName="/ppt/media/image32.png" ContentType="image/png"/>
  <Override PartName="/ppt/media/image30.jpeg" ContentType="image/jpeg"/>
  <Override PartName="/ppt/media/image42.png" ContentType="image/png"/>
  <Override PartName="/ppt/media/image31.jpeg" ContentType="image/jpeg"/>
  <Override PartName="/ppt/media/image33.png" ContentType="image/png"/>
  <Override PartName="/ppt/media/image34.png" ContentType="image/png"/>
  <Override PartName="/ppt/media/image35.png" ContentType="image/png"/>
  <Override PartName="/ppt/media/image37.jpeg" ContentType="image/jpeg"/>
  <Override PartName="/ppt/media/image65.jpeg" ContentType="image/jpeg"/>
  <Override PartName="/ppt/media/image36.png" ContentType="image/png"/>
  <Override PartName="/ppt/media/image38.jpeg" ContentType="image/jpeg"/>
  <Override PartName="/ppt/media/image40.png" ContentType="image/png"/>
  <Override PartName="/ppt/media/image43.jpeg" ContentType="image/jpeg"/>
  <Override PartName="/ppt/media/image46.png" ContentType="image/png"/>
  <Override PartName="/ppt/media/image49.jpeg" ContentType="image/jpeg"/>
  <Override PartName="/ppt/media/image50.jpeg" ContentType="image/jpeg"/>
  <Override PartName="/ppt/media/image51.jpeg" ContentType="image/jpeg"/>
  <Override PartName="/ppt/media/image52.jpeg" ContentType="image/jpeg"/>
  <Override PartName="/ppt/media/image60.jpeg" ContentType="image/jpeg"/>
  <Override PartName="/ppt/media/image53.png" ContentType="image/png"/>
  <Override PartName="/ppt/media/image55.png" ContentType="image/png"/>
  <Override PartName="/ppt/media/image58.png" ContentType="image/png"/>
  <Override PartName="/ppt/media/image56.jpeg" ContentType="image/jpeg"/>
  <Override PartName="/ppt/media/image63.png" ContentType="image/png"/>
  <Override PartName="/ppt/media/image61.jpeg" ContentType="image/jpeg"/>
  <Override PartName="/ppt/media/image62.jpeg" ContentType="image/jpeg"/>
  <Override PartName="/ppt/media/image64.jpeg" ContentType="image/jpeg"/>
  <Override PartName="/ppt/media/image67.png" ContentType="image/png"/>
  <Override PartName="/ppt/media/image68.jpeg" ContentType="image/jpe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24384000" cy="13716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29" name="PlaceHolder 2"/>
          <p:cNvSpPr>
            <a:spLocks noGrp="1"/>
          </p:cNvSpPr>
          <p:nvPr>
            <p:ph type="body"/>
          </p:nvPr>
        </p:nvSpPr>
        <p:spPr>
          <a:xfrm>
            <a:off x="13264200" y="901692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0" name="PlaceHolder 3"/>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32"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3"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4"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5" name="PlaceHolder 5"/>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37" name="PlaceHolder 2"/>
          <p:cNvSpPr>
            <a:spLocks noGrp="1"/>
          </p:cNvSpPr>
          <p:nvPr>
            <p:ph type="body"/>
          </p:nvPr>
        </p:nvSpPr>
        <p:spPr>
          <a:xfrm>
            <a:off x="1326420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8" name="PlaceHolder 3"/>
          <p:cNvSpPr>
            <a:spLocks noGrp="1"/>
          </p:cNvSpPr>
          <p:nvPr>
            <p:ph type="body"/>
          </p:nvPr>
        </p:nvSpPr>
        <p:spPr>
          <a:xfrm>
            <a:off x="1632492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39" name="PlaceHolder 4"/>
          <p:cNvSpPr>
            <a:spLocks noGrp="1"/>
          </p:cNvSpPr>
          <p:nvPr>
            <p:ph type="body"/>
          </p:nvPr>
        </p:nvSpPr>
        <p:spPr>
          <a:xfrm>
            <a:off x="1938564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40" name="PlaceHolder 5"/>
          <p:cNvSpPr>
            <a:spLocks noGrp="1"/>
          </p:cNvSpPr>
          <p:nvPr>
            <p:ph type="body"/>
          </p:nvPr>
        </p:nvSpPr>
        <p:spPr>
          <a:xfrm>
            <a:off x="1938564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41" name="PlaceHolder 6"/>
          <p:cNvSpPr>
            <a:spLocks noGrp="1"/>
          </p:cNvSpPr>
          <p:nvPr>
            <p:ph type="body"/>
          </p:nvPr>
        </p:nvSpPr>
        <p:spPr>
          <a:xfrm>
            <a:off x="1632492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42" name="PlaceHolder 7"/>
          <p:cNvSpPr>
            <a:spLocks noGrp="1"/>
          </p:cNvSpPr>
          <p:nvPr>
            <p:ph type="body"/>
          </p:nvPr>
        </p:nvSpPr>
        <p:spPr>
          <a:xfrm>
            <a:off x="1326420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52" name="PlaceHolder 2"/>
          <p:cNvSpPr>
            <a:spLocks noGrp="1"/>
          </p:cNvSpPr>
          <p:nvPr>
            <p:ph type="subTitle"/>
          </p:nvPr>
        </p:nvSpPr>
        <p:spPr>
          <a:xfrm>
            <a:off x="13264200" y="9016920"/>
            <a:ext cx="9052200" cy="255888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54" name="PlaceHolder 2"/>
          <p:cNvSpPr>
            <a:spLocks noGrp="1"/>
          </p:cNvSpPr>
          <p:nvPr>
            <p:ph type="body"/>
          </p:nvPr>
        </p:nvSpPr>
        <p:spPr>
          <a:xfrm>
            <a:off x="13264200" y="9016920"/>
            <a:ext cx="9052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56"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57" name="PlaceHolder 3"/>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13258800" y="2762640"/>
            <a:ext cx="9052200" cy="2743200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61"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62" name="PlaceHolder 3"/>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63" name="PlaceHolder 4"/>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8" name="PlaceHolder 2"/>
          <p:cNvSpPr>
            <a:spLocks noGrp="1"/>
          </p:cNvSpPr>
          <p:nvPr>
            <p:ph type="subTitle"/>
          </p:nvPr>
        </p:nvSpPr>
        <p:spPr>
          <a:xfrm>
            <a:off x="13264200" y="9016920"/>
            <a:ext cx="9052200" cy="255888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65"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66"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67"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69"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0"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1" name="PlaceHolder 4"/>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73" name="PlaceHolder 2"/>
          <p:cNvSpPr>
            <a:spLocks noGrp="1"/>
          </p:cNvSpPr>
          <p:nvPr>
            <p:ph type="body"/>
          </p:nvPr>
        </p:nvSpPr>
        <p:spPr>
          <a:xfrm>
            <a:off x="13264200" y="901692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4" name="PlaceHolder 3"/>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76"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7"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8"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79" name="PlaceHolder 5"/>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81" name="PlaceHolder 2"/>
          <p:cNvSpPr>
            <a:spLocks noGrp="1"/>
          </p:cNvSpPr>
          <p:nvPr>
            <p:ph type="body"/>
          </p:nvPr>
        </p:nvSpPr>
        <p:spPr>
          <a:xfrm>
            <a:off x="1326420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82" name="PlaceHolder 3"/>
          <p:cNvSpPr>
            <a:spLocks noGrp="1"/>
          </p:cNvSpPr>
          <p:nvPr>
            <p:ph type="body"/>
          </p:nvPr>
        </p:nvSpPr>
        <p:spPr>
          <a:xfrm>
            <a:off x="1632492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83" name="PlaceHolder 4"/>
          <p:cNvSpPr>
            <a:spLocks noGrp="1"/>
          </p:cNvSpPr>
          <p:nvPr>
            <p:ph type="body"/>
          </p:nvPr>
        </p:nvSpPr>
        <p:spPr>
          <a:xfrm>
            <a:off x="1938564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84" name="PlaceHolder 5"/>
          <p:cNvSpPr>
            <a:spLocks noGrp="1"/>
          </p:cNvSpPr>
          <p:nvPr>
            <p:ph type="body"/>
          </p:nvPr>
        </p:nvSpPr>
        <p:spPr>
          <a:xfrm>
            <a:off x="1938564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85" name="PlaceHolder 6"/>
          <p:cNvSpPr>
            <a:spLocks noGrp="1"/>
          </p:cNvSpPr>
          <p:nvPr>
            <p:ph type="body"/>
          </p:nvPr>
        </p:nvSpPr>
        <p:spPr>
          <a:xfrm>
            <a:off x="1632492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86" name="PlaceHolder 7"/>
          <p:cNvSpPr>
            <a:spLocks noGrp="1"/>
          </p:cNvSpPr>
          <p:nvPr>
            <p:ph type="body"/>
          </p:nvPr>
        </p:nvSpPr>
        <p:spPr>
          <a:xfrm>
            <a:off x="1326420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91" name="PlaceHolder 2"/>
          <p:cNvSpPr>
            <a:spLocks noGrp="1"/>
          </p:cNvSpPr>
          <p:nvPr>
            <p:ph type="subTitle"/>
          </p:nvPr>
        </p:nvSpPr>
        <p:spPr>
          <a:xfrm>
            <a:off x="13264200" y="9016920"/>
            <a:ext cx="9052200" cy="255888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93" name="PlaceHolder 2"/>
          <p:cNvSpPr>
            <a:spLocks noGrp="1"/>
          </p:cNvSpPr>
          <p:nvPr>
            <p:ph type="body"/>
          </p:nvPr>
        </p:nvSpPr>
        <p:spPr>
          <a:xfrm>
            <a:off x="13264200" y="9016920"/>
            <a:ext cx="9052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95"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96" name="PlaceHolder 3"/>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0" name="PlaceHolder 2"/>
          <p:cNvSpPr>
            <a:spLocks noGrp="1"/>
          </p:cNvSpPr>
          <p:nvPr>
            <p:ph type="body"/>
          </p:nvPr>
        </p:nvSpPr>
        <p:spPr>
          <a:xfrm>
            <a:off x="13264200" y="9016920"/>
            <a:ext cx="9052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13258800" y="2762640"/>
            <a:ext cx="9052200" cy="2743200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00"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01" name="PlaceHolder 3"/>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02" name="PlaceHolder 4"/>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04"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05"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06"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08"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09"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10" name="PlaceHolder 4"/>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12" name="PlaceHolder 2"/>
          <p:cNvSpPr>
            <a:spLocks noGrp="1"/>
          </p:cNvSpPr>
          <p:nvPr>
            <p:ph type="body"/>
          </p:nvPr>
        </p:nvSpPr>
        <p:spPr>
          <a:xfrm>
            <a:off x="13264200" y="901692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13" name="PlaceHolder 3"/>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15"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16"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17"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18" name="PlaceHolder 5"/>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20" name="PlaceHolder 2"/>
          <p:cNvSpPr>
            <a:spLocks noGrp="1"/>
          </p:cNvSpPr>
          <p:nvPr>
            <p:ph type="body"/>
          </p:nvPr>
        </p:nvSpPr>
        <p:spPr>
          <a:xfrm>
            <a:off x="1326420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21" name="PlaceHolder 3"/>
          <p:cNvSpPr>
            <a:spLocks noGrp="1"/>
          </p:cNvSpPr>
          <p:nvPr>
            <p:ph type="body"/>
          </p:nvPr>
        </p:nvSpPr>
        <p:spPr>
          <a:xfrm>
            <a:off x="1632492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22" name="PlaceHolder 4"/>
          <p:cNvSpPr>
            <a:spLocks noGrp="1"/>
          </p:cNvSpPr>
          <p:nvPr>
            <p:ph type="body"/>
          </p:nvPr>
        </p:nvSpPr>
        <p:spPr>
          <a:xfrm>
            <a:off x="1938564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23" name="PlaceHolder 5"/>
          <p:cNvSpPr>
            <a:spLocks noGrp="1"/>
          </p:cNvSpPr>
          <p:nvPr>
            <p:ph type="body"/>
          </p:nvPr>
        </p:nvSpPr>
        <p:spPr>
          <a:xfrm>
            <a:off x="1938564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24" name="PlaceHolder 6"/>
          <p:cNvSpPr>
            <a:spLocks noGrp="1"/>
          </p:cNvSpPr>
          <p:nvPr>
            <p:ph type="body"/>
          </p:nvPr>
        </p:nvSpPr>
        <p:spPr>
          <a:xfrm>
            <a:off x="1632492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25" name="PlaceHolder 7"/>
          <p:cNvSpPr>
            <a:spLocks noGrp="1"/>
          </p:cNvSpPr>
          <p:nvPr>
            <p:ph type="body"/>
          </p:nvPr>
        </p:nvSpPr>
        <p:spPr>
          <a:xfrm>
            <a:off x="1326420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30" name="PlaceHolder 2"/>
          <p:cNvSpPr>
            <a:spLocks noGrp="1"/>
          </p:cNvSpPr>
          <p:nvPr>
            <p:ph type="subTitle"/>
          </p:nvPr>
        </p:nvSpPr>
        <p:spPr>
          <a:xfrm>
            <a:off x="13264200" y="9016920"/>
            <a:ext cx="9052200" cy="255888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32" name="PlaceHolder 2"/>
          <p:cNvSpPr>
            <a:spLocks noGrp="1"/>
          </p:cNvSpPr>
          <p:nvPr>
            <p:ph type="body"/>
          </p:nvPr>
        </p:nvSpPr>
        <p:spPr>
          <a:xfrm>
            <a:off x="13264200" y="9016920"/>
            <a:ext cx="9052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2"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3" name="PlaceHolder 3"/>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34"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35" name="PlaceHolder 3"/>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3258800" y="2762640"/>
            <a:ext cx="9052200" cy="2743200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39"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0" name="PlaceHolder 3"/>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1" name="PlaceHolder 4"/>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43"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4"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5"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47"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8"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49" name="PlaceHolder 4"/>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51" name="PlaceHolder 2"/>
          <p:cNvSpPr>
            <a:spLocks noGrp="1"/>
          </p:cNvSpPr>
          <p:nvPr>
            <p:ph type="body"/>
          </p:nvPr>
        </p:nvSpPr>
        <p:spPr>
          <a:xfrm>
            <a:off x="13264200" y="901692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52" name="PlaceHolder 3"/>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54"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55"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56"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57" name="PlaceHolder 5"/>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59" name="PlaceHolder 2"/>
          <p:cNvSpPr>
            <a:spLocks noGrp="1"/>
          </p:cNvSpPr>
          <p:nvPr>
            <p:ph type="body"/>
          </p:nvPr>
        </p:nvSpPr>
        <p:spPr>
          <a:xfrm>
            <a:off x="1326420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60" name="PlaceHolder 3"/>
          <p:cNvSpPr>
            <a:spLocks noGrp="1"/>
          </p:cNvSpPr>
          <p:nvPr>
            <p:ph type="body"/>
          </p:nvPr>
        </p:nvSpPr>
        <p:spPr>
          <a:xfrm>
            <a:off x="1632492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61" name="PlaceHolder 4"/>
          <p:cNvSpPr>
            <a:spLocks noGrp="1"/>
          </p:cNvSpPr>
          <p:nvPr>
            <p:ph type="body"/>
          </p:nvPr>
        </p:nvSpPr>
        <p:spPr>
          <a:xfrm>
            <a:off x="1938564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62" name="PlaceHolder 5"/>
          <p:cNvSpPr>
            <a:spLocks noGrp="1"/>
          </p:cNvSpPr>
          <p:nvPr>
            <p:ph type="body"/>
          </p:nvPr>
        </p:nvSpPr>
        <p:spPr>
          <a:xfrm>
            <a:off x="1938564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63" name="PlaceHolder 6"/>
          <p:cNvSpPr>
            <a:spLocks noGrp="1"/>
          </p:cNvSpPr>
          <p:nvPr>
            <p:ph type="body"/>
          </p:nvPr>
        </p:nvSpPr>
        <p:spPr>
          <a:xfrm>
            <a:off x="1632492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64" name="PlaceHolder 7"/>
          <p:cNvSpPr>
            <a:spLocks noGrp="1"/>
          </p:cNvSpPr>
          <p:nvPr>
            <p:ph type="body"/>
          </p:nvPr>
        </p:nvSpPr>
        <p:spPr>
          <a:xfrm>
            <a:off x="1326420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69" name="PlaceHolder 2"/>
          <p:cNvSpPr>
            <a:spLocks noGrp="1"/>
          </p:cNvSpPr>
          <p:nvPr>
            <p:ph type="subTitle"/>
          </p:nvPr>
        </p:nvSpPr>
        <p:spPr>
          <a:xfrm>
            <a:off x="13264200" y="9016920"/>
            <a:ext cx="9052200" cy="255888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71" name="PlaceHolder 2"/>
          <p:cNvSpPr>
            <a:spLocks noGrp="1"/>
          </p:cNvSpPr>
          <p:nvPr>
            <p:ph type="body"/>
          </p:nvPr>
        </p:nvSpPr>
        <p:spPr>
          <a:xfrm>
            <a:off x="13264200" y="9016920"/>
            <a:ext cx="9052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73"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74" name="PlaceHolder 3"/>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13258800" y="2762640"/>
            <a:ext cx="9052200" cy="2743200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78"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79" name="PlaceHolder 3"/>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0" name="PlaceHolder 4"/>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82"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3"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4"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86"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7"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8" name="PlaceHolder 4"/>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90" name="PlaceHolder 2"/>
          <p:cNvSpPr>
            <a:spLocks noGrp="1"/>
          </p:cNvSpPr>
          <p:nvPr>
            <p:ph type="body"/>
          </p:nvPr>
        </p:nvSpPr>
        <p:spPr>
          <a:xfrm>
            <a:off x="13264200" y="901692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1" name="PlaceHolder 3"/>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93"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4"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5"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6" name="PlaceHolder 5"/>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13258800" y="2762640"/>
            <a:ext cx="9052200" cy="27432000"/>
          </a:xfrm>
          <a:prstGeom prst="rect">
            <a:avLst/>
          </a:prstGeom>
        </p:spPr>
        <p:txBody>
          <a:bodyPr lIns="0" rIns="0" tIns="0" bIns="0" anchor="ctr"/>
          <a:p>
            <a:pPr algn="ctr"/>
            <a:endParaRPr b="0" lang="it-IT" sz="3200" spc="-1" strike="noStrike">
              <a:solidFill>
                <a:srgbClr val="000000"/>
              </a:solidFill>
              <a:uFill>
                <a:solidFill>
                  <a:srgbClr val="ffffff"/>
                </a:solidFill>
              </a:u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98" name="PlaceHolder 2"/>
          <p:cNvSpPr>
            <a:spLocks noGrp="1"/>
          </p:cNvSpPr>
          <p:nvPr>
            <p:ph type="body"/>
          </p:nvPr>
        </p:nvSpPr>
        <p:spPr>
          <a:xfrm>
            <a:off x="1326420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9" name="PlaceHolder 3"/>
          <p:cNvSpPr>
            <a:spLocks noGrp="1"/>
          </p:cNvSpPr>
          <p:nvPr>
            <p:ph type="body"/>
          </p:nvPr>
        </p:nvSpPr>
        <p:spPr>
          <a:xfrm>
            <a:off x="1632492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00" name="PlaceHolder 4"/>
          <p:cNvSpPr>
            <a:spLocks noGrp="1"/>
          </p:cNvSpPr>
          <p:nvPr>
            <p:ph type="body"/>
          </p:nvPr>
        </p:nvSpPr>
        <p:spPr>
          <a:xfrm>
            <a:off x="19385640" y="901692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01" name="PlaceHolder 5"/>
          <p:cNvSpPr>
            <a:spLocks noGrp="1"/>
          </p:cNvSpPr>
          <p:nvPr>
            <p:ph type="body"/>
          </p:nvPr>
        </p:nvSpPr>
        <p:spPr>
          <a:xfrm>
            <a:off x="1938564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02" name="PlaceHolder 6"/>
          <p:cNvSpPr>
            <a:spLocks noGrp="1"/>
          </p:cNvSpPr>
          <p:nvPr>
            <p:ph type="body"/>
          </p:nvPr>
        </p:nvSpPr>
        <p:spPr>
          <a:xfrm>
            <a:off x="1632492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03" name="PlaceHolder 7"/>
          <p:cNvSpPr>
            <a:spLocks noGrp="1"/>
          </p:cNvSpPr>
          <p:nvPr>
            <p:ph type="body"/>
          </p:nvPr>
        </p:nvSpPr>
        <p:spPr>
          <a:xfrm>
            <a:off x="13264200" y="10353600"/>
            <a:ext cx="291456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17"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8" name="PlaceHolder 3"/>
          <p:cNvSpPr>
            <a:spLocks noGrp="1"/>
          </p:cNvSpPr>
          <p:nvPr>
            <p:ph type="body"/>
          </p:nvPr>
        </p:nvSpPr>
        <p:spPr>
          <a:xfrm>
            <a:off x="132642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19" name="PlaceHolder 4"/>
          <p:cNvSpPr>
            <a:spLocks noGrp="1"/>
          </p:cNvSpPr>
          <p:nvPr>
            <p:ph type="body"/>
          </p:nvPr>
        </p:nvSpPr>
        <p:spPr>
          <a:xfrm>
            <a:off x="179028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21" name="PlaceHolder 2"/>
          <p:cNvSpPr>
            <a:spLocks noGrp="1"/>
          </p:cNvSpPr>
          <p:nvPr>
            <p:ph type="body"/>
          </p:nvPr>
        </p:nvSpPr>
        <p:spPr>
          <a:xfrm>
            <a:off x="13264200" y="9016920"/>
            <a:ext cx="4417200" cy="255888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2"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3" name="PlaceHolder 4"/>
          <p:cNvSpPr>
            <a:spLocks noGrp="1"/>
          </p:cNvSpPr>
          <p:nvPr>
            <p:ph type="body"/>
          </p:nvPr>
        </p:nvSpPr>
        <p:spPr>
          <a:xfrm>
            <a:off x="17902800" y="1035360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3258800" y="1517760"/>
            <a:ext cx="9052200" cy="6454800"/>
          </a:xfrm>
          <a:prstGeom prst="rect">
            <a:avLst/>
          </a:prstGeom>
        </p:spPr>
        <p:txBody>
          <a:bodyPr lIns="0" rIns="0" tIns="0" bIns="0" anchor="ctr"/>
          <a:p>
            <a:endParaRPr b="0" lang="it-IT" sz="4400" spc="-1" strike="noStrike">
              <a:solidFill>
                <a:srgbClr val="000000"/>
              </a:solidFill>
              <a:uFill>
                <a:solidFill>
                  <a:srgbClr val="ffffff"/>
                </a:solidFill>
              </a:uFill>
              <a:latin typeface="Canela Text Regular"/>
            </a:endParaRPr>
          </a:p>
        </p:txBody>
      </p:sp>
      <p:sp>
        <p:nvSpPr>
          <p:cNvPr id="25" name="PlaceHolder 2"/>
          <p:cNvSpPr>
            <a:spLocks noGrp="1"/>
          </p:cNvSpPr>
          <p:nvPr>
            <p:ph type="body"/>
          </p:nvPr>
        </p:nvSpPr>
        <p:spPr>
          <a:xfrm>
            <a:off x="132642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6" name="PlaceHolder 3"/>
          <p:cNvSpPr>
            <a:spLocks noGrp="1"/>
          </p:cNvSpPr>
          <p:nvPr>
            <p:ph type="body"/>
          </p:nvPr>
        </p:nvSpPr>
        <p:spPr>
          <a:xfrm>
            <a:off x="17902800" y="9016920"/>
            <a:ext cx="4417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
        <p:nvSpPr>
          <p:cNvPr id="27" name="PlaceHolder 4"/>
          <p:cNvSpPr>
            <a:spLocks noGrp="1"/>
          </p:cNvSpPr>
          <p:nvPr>
            <p:ph type="body"/>
          </p:nvPr>
        </p:nvSpPr>
        <p:spPr>
          <a:xfrm>
            <a:off x="13264200" y="10353600"/>
            <a:ext cx="9052200" cy="1220400"/>
          </a:xfrm>
          <a:prstGeom prst="rect">
            <a:avLst/>
          </a:prstGeom>
        </p:spPr>
        <p:txBody>
          <a:bodyPr lIns="0" rIns="0" tIns="0" bIns="0">
            <a:normAutofit/>
          </a:bodyPr>
          <a:p>
            <a:endParaRPr b="0" lang="it-IT" sz="4400" spc="-1" strike="noStrike">
              <a:solidFill>
                <a:srgbClr val="000000"/>
              </a:solidFill>
              <a:uFill>
                <a:solidFill>
                  <a:srgbClr val="ffffff"/>
                </a:solidFill>
              </a:uFill>
              <a:latin typeface="Canela Text Regular"/>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15944400" y="0"/>
            <a:ext cx="5714640" cy="13715640"/>
          </a:xfrm>
          <a:prstGeom prst="rect">
            <a:avLst/>
          </a:prstGeom>
          <a:solidFill>
            <a:srgbClr val="f2f2f2">
              <a:alpha val="30000"/>
            </a:srgbClr>
          </a:solidFill>
          <a:ln w="12600">
            <a:noFill/>
          </a:ln>
        </p:spPr>
        <p:style>
          <a:lnRef idx="0"/>
          <a:fillRef idx="0"/>
          <a:effectRef idx="0"/>
          <a:fontRef idx="minor"/>
        </p:style>
      </p:sp>
      <p:sp>
        <p:nvSpPr>
          <p:cNvPr id="1" name="CustomShape 2"/>
          <p:cNvSpPr/>
          <p:nvPr/>
        </p:nvSpPr>
        <p:spPr>
          <a:xfrm>
            <a:off x="10121760" y="0"/>
            <a:ext cx="307440" cy="13715640"/>
          </a:xfrm>
          <a:prstGeom prst="rect">
            <a:avLst/>
          </a:prstGeom>
          <a:solidFill>
            <a:srgbClr val="ffc000"/>
          </a:solidFill>
          <a:ln w="12600">
            <a:noFill/>
          </a:ln>
        </p:spPr>
        <p:style>
          <a:lnRef idx="0"/>
          <a:fillRef idx="0"/>
          <a:effectRef idx="0"/>
          <a:fontRef idx="minor"/>
        </p:style>
      </p:sp>
      <p:sp>
        <p:nvSpPr>
          <p:cNvPr id="2" name="PlaceHolder 3"/>
          <p:cNvSpPr>
            <a:spLocks noGrp="1"/>
          </p:cNvSpPr>
          <p:nvPr>
            <p:ph type="title"/>
          </p:nvPr>
        </p:nvSpPr>
        <p:spPr>
          <a:xfrm>
            <a:off x="13258800" y="1517760"/>
            <a:ext cx="9052200" cy="6454800"/>
          </a:xfrm>
          <a:prstGeom prst="rect">
            <a:avLst/>
          </a:prstGeom>
        </p:spPr>
        <p:txBody>
          <a:bodyPr tIns="91440" bIns="91440" anchor="b"/>
          <a:p>
            <a:pPr>
              <a:lnSpc>
                <a:spcPct val="100000"/>
              </a:lnSpc>
            </a:pPr>
            <a:r>
              <a:rPr b="1" lang="it-IT" sz="12000" spc="-97" strike="noStrike">
                <a:solidFill>
                  <a:srgbClr val="013d61"/>
                </a:solidFill>
                <a:uFill>
                  <a:solidFill>
                    <a:srgbClr val="ffffff"/>
                  </a:solidFill>
                </a:uFill>
                <a:latin typeface="Calibri"/>
                <a:ea typeface="Calibri"/>
              </a:rPr>
              <a:t>Titolo Testo</a:t>
            </a:r>
            <a:endParaRPr b="0" lang="it-IT" sz="12000" spc="-1" strike="noStrike">
              <a:solidFill>
                <a:srgbClr val="000000"/>
              </a:solidFill>
              <a:uFill>
                <a:solidFill>
                  <a:srgbClr val="ffffff"/>
                </a:solidFill>
              </a:uFill>
              <a:latin typeface="Canela Text Regular"/>
            </a:endParaRPr>
          </a:p>
        </p:txBody>
      </p:sp>
      <p:sp>
        <p:nvSpPr>
          <p:cNvPr id="3" name="PlaceHolder 4"/>
          <p:cNvSpPr>
            <a:spLocks noGrp="1"/>
          </p:cNvSpPr>
          <p:nvPr>
            <p:ph type="body"/>
          </p:nvPr>
        </p:nvSpPr>
        <p:spPr>
          <a:xfrm>
            <a:off x="13264200" y="9016920"/>
            <a:ext cx="9052200" cy="2558880"/>
          </a:xfrm>
          <a:prstGeom prst="rect">
            <a:avLst/>
          </a:prstGeom>
        </p:spPr>
        <p:txBody>
          <a:bodyPr tIns="91440" bIns="91440"/>
          <a:p>
            <a:pPr>
              <a:lnSpc>
                <a:spcPct val="100000"/>
              </a:lnSpc>
              <a:spcBef>
                <a:spcPts val="2401"/>
              </a:spcBef>
            </a:pPr>
            <a:r>
              <a:rPr b="0" lang="it-IT" sz="4800" spc="398" strike="noStrike" cap="all">
                <a:solidFill>
                  <a:srgbClr val="404040"/>
                </a:solidFill>
                <a:uFill>
                  <a:solidFill>
                    <a:srgbClr val="ffffff"/>
                  </a:solidFill>
                </a:uFill>
                <a:latin typeface="Calibri"/>
                <a:ea typeface="Calibri"/>
              </a:rPr>
              <a:t>Corpo livello uno</a:t>
            </a:r>
            <a:endParaRPr b="0" lang="it-IT" sz="4800" spc="-1" strike="noStrike">
              <a:solidFill>
                <a:srgbClr val="000000"/>
              </a:solidFill>
              <a:uFill>
                <a:solidFill>
                  <a:srgbClr val="ffffff"/>
                </a:solidFill>
              </a:uFill>
              <a:latin typeface="Canela Text Regular"/>
            </a:endParaRPr>
          </a:p>
          <a:p>
            <a:r>
              <a:rPr b="0" lang="it-IT" sz="4800" spc="398" strike="noStrike" cap="all">
                <a:solidFill>
                  <a:srgbClr val="404040"/>
                </a:solidFill>
                <a:uFill>
                  <a:solidFill>
                    <a:srgbClr val="ffffff"/>
                  </a:solidFill>
                </a:uFill>
                <a:latin typeface="Calibri"/>
                <a:ea typeface="Calibri"/>
              </a:rPr>
              <a:t>Corpo livello due</a:t>
            </a:r>
            <a:endParaRPr b="0" lang="it-IT" sz="4800" spc="-1" strike="noStrike">
              <a:solidFill>
                <a:srgbClr val="000000"/>
              </a:solidFill>
              <a:uFill>
                <a:solidFill>
                  <a:srgbClr val="ffffff"/>
                </a:solidFill>
              </a:uFill>
              <a:latin typeface="Canela Text Regular"/>
            </a:endParaRPr>
          </a:p>
          <a:p>
            <a:r>
              <a:rPr b="0" lang="it-IT" sz="4800" spc="398" strike="noStrike" cap="all">
                <a:solidFill>
                  <a:srgbClr val="404040"/>
                </a:solidFill>
                <a:uFill>
                  <a:solidFill>
                    <a:srgbClr val="ffffff"/>
                  </a:solidFill>
                </a:uFill>
                <a:latin typeface="Calibri"/>
                <a:ea typeface="Calibri"/>
              </a:rPr>
              <a:t>Corpo livello tre</a:t>
            </a:r>
            <a:endParaRPr b="0" lang="it-IT" sz="4800" spc="-1" strike="noStrike">
              <a:solidFill>
                <a:srgbClr val="000000"/>
              </a:solidFill>
              <a:uFill>
                <a:solidFill>
                  <a:srgbClr val="ffffff"/>
                </a:solidFill>
              </a:uFill>
              <a:latin typeface="Canela Text Regular"/>
            </a:endParaRPr>
          </a:p>
          <a:p>
            <a:r>
              <a:rPr b="0" lang="it-IT" sz="4800" spc="398" strike="noStrike" cap="all">
                <a:solidFill>
                  <a:srgbClr val="404040"/>
                </a:solidFill>
                <a:uFill>
                  <a:solidFill>
                    <a:srgbClr val="ffffff"/>
                  </a:solidFill>
                </a:uFill>
                <a:latin typeface="Calibri"/>
                <a:ea typeface="Calibri"/>
              </a:rPr>
              <a:t>Corpo livello quattro</a:t>
            </a:r>
            <a:endParaRPr b="0" lang="it-IT" sz="4800" spc="-1" strike="noStrike">
              <a:solidFill>
                <a:srgbClr val="000000"/>
              </a:solidFill>
              <a:uFill>
                <a:solidFill>
                  <a:srgbClr val="ffffff"/>
                </a:solidFill>
              </a:uFill>
              <a:latin typeface="Canela Text Regular"/>
            </a:endParaRPr>
          </a:p>
          <a:p>
            <a:r>
              <a:rPr b="0" lang="it-IT" sz="4800" spc="398" strike="noStrike" cap="all">
                <a:solidFill>
                  <a:srgbClr val="404040"/>
                </a:solidFill>
                <a:uFill>
                  <a:solidFill>
                    <a:srgbClr val="ffffff"/>
                  </a:solidFill>
                </a:uFill>
                <a:latin typeface="Calibri"/>
                <a:ea typeface="Calibri"/>
              </a:rPr>
              <a:t>Corpo livello cinque</a:t>
            </a:r>
            <a:endParaRPr b="0" lang="it-IT" sz="4800" spc="-1" strike="noStrike">
              <a:solidFill>
                <a:srgbClr val="000000"/>
              </a:solidFill>
              <a:uFill>
                <a:solidFill>
                  <a:srgbClr val="ffffff"/>
                </a:solidFill>
              </a:uFill>
              <a:latin typeface="Canela Text Regular"/>
            </a:endParaRPr>
          </a:p>
        </p:txBody>
      </p:sp>
      <p:sp>
        <p:nvSpPr>
          <p:cNvPr id="4" name="CustomShape 5"/>
          <p:cNvSpPr/>
          <p:nvPr/>
        </p:nvSpPr>
        <p:spPr>
          <a:xfrm>
            <a:off x="9969840" y="7560"/>
            <a:ext cx="307440" cy="13715640"/>
          </a:xfrm>
          <a:prstGeom prst="rect">
            <a:avLst/>
          </a:prstGeom>
          <a:solidFill>
            <a:srgbClr val="00acb6"/>
          </a:solidFill>
          <a:ln w="12600">
            <a:noFill/>
          </a:ln>
        </p:spPr>
        <p:style>
          <a:lnRef idx="0"/>
          <a:fillRef idx="0"/>
          <a:effectRef idx="0"/>
          <a:fontRef idx="minor"/>
        </p:style>
      </p:sp>
      <p:pic>
        <p:nvPicPr>
          <p:cNvPr id="5" name="Immagine 7" descr=""/>
          <p:cNvPicPr/>
          <p:nvPr/>
        </p:nvPicPr>
        <p:blipFill>
          <a:blip r:embed="rId2"/>
          <a:stretch/>
        </p:blipFill>
        <p:spPr>
          <a:xfrm>
            <a:off x="-50040" y="0"/>
            <a:ext cx="10035720" cy="13715640"/>
          </a:xfrm>
          <a:prstGeom prst="rect">
            <a:avLst/>
          </a:prstGeom>
          <a:ln w="12600">
            <a:noFill/>
          </a:ln>
        </p:spPr>
      </p:pic>
      <p:sp>
        <p:nvSpPr>
          <p:cNvPr id="6" name="PlaceHolder 6"/>
          <p:cNvSpPr>
            <a:spLocks noGrp="1"/>
          </p:cNvSpPr>
          <p:nvPr>
            <p:ph type="sldNum"/>
          </p:nvPr>
        </p:nvSpPr>
        <p:spPr>
          <a:xfrm>
            <a:off x="21858480" y="13043160"/>
            <a:ext cx="452520" cy="431280"/>
          </a:xfrm>
          <a:prstGeom prst="rect">
            <a:avLst/>
          </a:prstGeom>
        </p:spPr>
        <p:txBody>
          <a:bodyPr tIns="91440" bIns="91440" anchor="ctr"/>
          <a:p>
            <a:endParaRPr b="0" lang="it-IT" sz="2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CustomShape 1"/>
          <p:cNvSpPr/>
          <p:nvPr/>
        </p:nvSpPr>
        <p:spPr>
          <a:xfrm rot="16200000">
            <a:off x="12146040" y="120600"/>
            <a:ext cx="91080" cy="24383520"/>
          </a:xfrm>
          <a:prstGeom prst="rect">
            <a:avLst/>
          </a:prstGeom>
          <a:solidFill>
            <a:srgbClr val="ffc000"/>
          </a:solidFill>
          <a:ln w="12600">
            <a:noFill/>
          </a:ln>
        </p:spPr>
        <p:style>
          <a:lnRef idx="0"/>
          <a:fillRef idx="0"/>
          <a:effectRef idx="0"/>
          <a:fontRef idx="minor"/>
        </p:style>
      </p:sp>
      <p:sp>
        <p:nvSpPr>
          <p:cNvPr id="44" name="CustomShape 2"/>
          <p:cNvSpPr/>
          <p:nvPr/>
        </p:nvSpPr>
        <p:spPr>
          <a:xfrm>
            <a:off x="0" y="12349440"/>
            <a:ext cx="24383520" cy="1366200"/>
          </a:xfrm>
          <a:prstGeom prst="rect">
            <a:avLst/>
          </a:prstGeom>
          <a:solidFill>
            <a:srgbClr val="113f6f"/>
          </a:solidFill>
          <a:ln w="12600">
            <a:noFill/>
          </a:ln>
        </p:spPr>
        <p:style>
          <a:lnRef idx="0"/>
          <a:fillRef idx="0"/>
          <a:effectRef idx="0"/>
          <a:fontRef idx="minor"/>
        </p:style>
      </p:sp>
      <p:sp>
        <p:nvSpPr>
          <p:cNvPr id="45" name="CustomShape 3"/>
          <p:cNvSpPr/>
          <p:nvPr/>
        </p:nvSpPr>
        <p:spPr>
          <a:xfrm>
            <a:off x="8868960" y="-249480"/>
            <a:ext cx="5714640" cy="12598560"/>
          </a:xfrm>
          <a:prstGeom prst="rect">
            <a:avLst/>
          </a:prstGeom>
          <a:solidFill>
            <a:srgbClr val="f2f2f2">
              <a:alpha val="30000"/>
            </a:srgbClr>
          </a:solidFill>
          <a:ln w="12600">
            <a:noFill/>
          </a:ln>
        </p:spPr>
        <p:style>
          <a:lnRef idx="0"/>
          <a:fillRef idx="0"/>
          <a:effectRef idx="0"/>
          <a:fontRef idx="minor"/>
        </p:style>
      </p:sp>
      <p:pic>
        <p:nvPicPr>
          <p:cNvPr id="46" name="Immagine 6" descr=""/>
          <p:cNvPicPr/>
          <p:nvPr/>
        </p:nvPicPr>
        <p:blipFill>
          <a:blip r:embed="rId2"/>
          <a:stretch/>
        </p:blipFill>
        <p:spPr>
          <a:xfrm>
            <a:off x="0" y="12349440"/>
            <a:ext cx="7414560" cy="1366200"/>
          </a:xfrm>
          <a:prstGeom prst="rect">
            <a:avLst/>
          </a:prstGeom>
          <a:ln w="12600">
            <a:noFill/>
          </a:ln>
        </p:spPr>
      </p:pic>
      <p:sp>
        <p:nvSpPr>
          <p:cNvPr id="47" name="CustomShape 4"/>
          <p:cNvSpPr/>
          <p:nvPr/>
        </p:nvSpPr>
        <p:spPr>
          <a:xfrm rot="16200000">
            <a:off x="12146040" y="153720"/>
            <a:ext cx="91080" cy="24383520"/>
          </a:xfrm>
          <a:prstGeom prst="rect">
            <a:avLst/>
          </a:prstGeom>
          <a:solidFill>
            <a:srgbClr val="00acb6"/>
          </a:solidFill>
          <a:ln w="12600">
            <a:noFill/>
          </a:ln>
        </p:spPr>
        <p:style>
          <a:lnRef idx="0"/>
          <a:fillRef idx="0"/>
          <a:effectRef idx="0"/>
          <a:fontRef idx="minor"/>
        </p:style>
      </p:sp>
      <p:sp>
        <p:nvSpPr>
          <p:cNvPr id="48" name="PlaceHolder 5"/>
          <p:cNvSpPr>
            <a:spLocks noGrp="1"/>
          </p:cNvSpPr>
          <p:nvPr>
            <p:ph type="sldNum"/>
          </p:nvPr>
        </p:nvSpPr>
        <p:spPr>
          <a:xfrm>
            <a:off x="11785680" y="12344400"/>
            <a:ext cx="5689080" cy="736200"/>
          </a:xfrm>
          <a:prstGeom prst="rect">
            <a:avLst/>
          </a:prstGeom>
        </p:spPr>
        <p:txBody>
          <a:bodyPr tIns="91440" bIns="91440" anchor="ctr"/>
          <a:p>
            <a:endParaRPr b="0" lang="it-IT" sz="2400" spc="-1" strike="noStrike">
              <a:solidFill>
                <a:srgbClr val="000000"/>
              </a:solidFill>
              <a:uFill>
                <a:solidFill>
                  <a:srgbClr val="ffffff"/>
                </a:solidFill>
              </a:uFill>
              <a:latin typeface="Times New Roman"/>
            </a:endParaRPr>
          </a:p>
        </p:txBody>
      </p:sp>
      <p:sp>
        <p:nvSpPr>
          <p:cNvPr id="49" name="PlaceHolder 6"/>
          <p:cNvSpPr>
            <a:spLocks noGrp="1"/>
          </p:cNvSpPr>
          <p:nvPr>
            <p:ph type="title"/>
          </p:nvPr>
        </p:nvSpPr>
        <p:spPr>
          <a:xfrm>
            <a:off x="1218960" y="547200"/>
            <a:ext cx="21944880" cy="2289960"/>
          </a:xfrm>
          <a:prstGeom prst="rect">
            <a:avLst/>
          </a:prstGeom>
        </p:spPr>
        <p:txBody>
          <a:bodyPr lIns="0" rIns="0" tIns="0" bIns="0" anchor="ctr"/>
          <a:p>
            <a:r>
              <a:rPr b="0" lang="it-IT" sz="4400" spc="-1" strike="noStrike">
                <a:solidFill>
                  <a:srgbClr val="000000"/>
                </a:solidFill>
                <a:uFill>
                  <a:solidFill>
                    <a:srgbClr val="ffffff"/>
                  </a:solidFill>
                </a:uFill>
                <a:latin typeface="Canela Text Regular"/>
              </a:rPr>
              <a:t>Fai clic per modificare il formato del testo del titolo</a:t>
            </a:r>
            <a:endParaRPr b="0" lang="it-IT" sz="4400" spc="-1" strike="noStrike">
              <a:solidFill>
                <a:srgbClr val="000000"/>
              </a:solidFill>
              <a:uFill>
                <a:solidFill>
                  <a:srgbClr val="ffffff"/>
                </a:solidFill>
              </a:uFill>
              <a:latin typeface="Canela Text Regular"/>
            </a:endParaRPr>
          </a:p>
        </p:txBody>
      </p:sp>
      <p:sp>
        <p:nvSpPr>
          <p:cNvPr id="50" name="PlaceHolder 7"/>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4400" spc="-1" strike="noStrike">
                <a:solidFill>
                  <a:srgbClr val="000000"/>
                </a:solidFill>
                <a:uFill>
                  <a:solidFill>
                    <a:srgbClr val="ffffff"/>
                  </a:solidFill>
                </a:uFill>
                <a:latin typeface="Canela Text Regular"/>
              </a:rPr>
              <a:t>Fai clic per modificare il formato del testo della struttura</a:t>
            </a:r>
            <a:endParaRPr b="0" lang="it-IT" sz="4400" spc="-1" strike="noStrike">
              <a:solidFill>
                <a:srgbClr val="000000"/>
              </a:solidFill>
              <a:uFill>
                <a:solidFill>
                  <a:srgbClr val="ffffff"/>
                </a:solidFill>
              </a:uFill>
              <a:latin typeface="Canela Text Regular"/>
            </a:endParaRPr>
          </a:p>
          <a:p>
            <a:pPr lvl="1" marL="864000" indent="-324000">
              <a:spcBef>
                <a:spcPts val="1134"/>
              </a:spcBef>
              <a:buClr>
                <a:srgbClr val="000000"/>
              </a:buClr>
              <a:buSzPct val="75000"/>
              <a:buFont typeface="Symbol" charset="2"/>
              <a:buChar char=""/>
            </a:pPr>
            <a:r>
              <a:rPr b="0" lang="it-IT" sz="4400" spc="-1" strike="noStrike">
                <a:solidFill>
                  <a:srgbClr val="000000"/>
                </a:solidFill>
                <a:uFill>
                  <a:solidFill>
                    <a:srgbClr val="ffffff"/>
                  </a:solidFill>
                </a:uFill>
                <a:latin typeface="Canela Text Regular"/>
              </a:rPr>
              <a:t>Secondo livello struttura</a:t>
            </a:r>
            <a:endParaRPr b="0" lang="it-IT" sz="4400" spc="-1" strike="noStrike">
              <a:solidFill>
                <a:srgbClr val="000000"/>
              </a:solidFill>
              <a:uFill>
                <a:solidFill>
                  <a:srgbClr val="ffffff"/>
                </a:solidFill>
              </a:uFill>
              <a:latin typeface="Canela Text Regular"/>
            </a:endParaRPr>
          </a:p>
          <a:p>
            <a:pPr lvl="2" marL="1296000" indent="-288000">
              <a:spcBef>
                <a:spcPts val="850"/>
              </a:spcBef>
              <a:buClr>
                <a:srgbClr val="000000"/>
              </a:buClr>
              <a:buSzPct val="45000"/>
              <a:buFont typeface="Wingdings" charset="2"/>
              <a:buChar char=""/>
            </a:pPr>
            <a:r>
              <a:rPr b="0" lang="it-IT" sz="4400" spc="-1" strike="noStrike">
                <a:solidFill>
                  <a:srgbClr val="000000"/>
                </a:solidFill>
                <a:uFill>
                  <a:solidFill>
                    <a:srgbClr val="ffffff"/>
                  </a:solidFill>
                </a:uFill>
                <a:latin typeface="Canela Text Regular"/>
              </a:rPr>
              <a:t>Terzo livello struttura</a:t>
            </a:r>
            <a:endParaRPr b="0" lang="it-IT" sz="4400" spc="-1" strike="noStrike">
              <a:solidFill>
                <a:srgbClr val="000000"/>
              </a:solidFill>
              <a:uFill>
                <a:solidFill>
                  <a:srgbClr val="ffffff"/>
                </a:solidFill>
              </a:uFill>
              <a:latin typeface="Canela Text Regular"/>
            </a:endParaRPr>
          </a:p>
          <a:p>
            <a:pPr lvl="3" marL="1728000" indent="-216000">
              <a:spcBef>
                <a:spcPts val="567"/>
              </a:spcBef>
              <a:buClr>
                <a:srgbClr val="000000"/>
              </a:buClr>
              <a:buSzPct val="75000"/>
              <a:buFont typeface="Symbol" charset="2"/>
              <a:buChar char=""/>
            </a:pPr>
            <a:r>
              <a:rPr b="0" lang="it-IT" sz="4400" spc="-1" strike="noStrike">
                <a:solidFill>
                  <a:srgbClr val="000000"/>
                </a:solidFill>
                <a:uFill>
                  <a:solidFill>
                    <a:srgbClr val="ffffff"/>
                  </a:solidFill>
                </a:uFill>
                <a:latin typeface="Canela Text Regular"/>
              </a:rPr>
              <a:t>Quarto livello struttura</a:t>
            </a:r>
            <a:endParaRPr b="0" lang="it-IT" sz="4400" spc="-1" strike="noStrike">
              <a:solidFill>
                <a:srgbClr val="000000"/>
              </a:solidFill>
              <a:uFill>
                <a:solidFill>
                  <a:srgbClr val="ffffff"/>
                </a:solidFill>
              </a:uFill>
              <a:latin typeface="Canela Text Regular"/>
            </a:endParaRPr>
          </a:p>
          <a:p>
            <a:pPr lvl="4" marL="2160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Quinto livello struttura</a:t>
            </a:r>
            <a:endParaRPr b="0" lang="it-IT" sz="2000" spc="-1" strike="noStrike">
              <a:solidFill>
                <a:srgbClr val="000000"/>
              </a:solidFill>
              <a:uFill>
                <a:solidFill>
                  <a:srgbClr val="ffffff"/>
                </a:solidFill>
              </a:uFill>
              <a:latin typeface="Canela Text Regular"/>
            </a:endParaRPr>
          </a:p>
          <a:p>
            <a:pPr lvl="5" marL="2592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Sesto livello struttura</a:t>
            </a:r>
            <a:endParaRPr b="0" lang="it-IT" sz="2000" spc="-1" strike="noStrike">
              <a:solidFill>
                <a:srgbClr val="000000"/>
              </a:solidFill>
              <a:uFill>
                <a:solidFill>
                  <a:srgbClr val="ffffff"/>
                </a:solidFill>
              </a:uFill>
              <a:latin typeface="Canela Text Regular"/>
            </a:endParaRPr>
          </a:p>
          <a:p>
            <a:pPr lvl="6" marL="3024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Settimo livello struttura</a:t>
            </a:r>
            <a:endParaRPr b="0" lang="it-IT" sz="2000" spc="-1" strike="noStrike">
              <a:solidFill>
                <a:srgbClr val="000000"/>
              </a:solidFill>
              <a:uFill>
                <a:solidFill>
                  <a:srgbClr val="ffffff"/>
                </a:solidFill>
              </a:uFill>
              <a:latin typeface="Canela Text Regular"/>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 name="PlaceHolder 1"/>
          <p:cNvSpPr>
            <a:spLocks noGrp="1"/>
          </p:cNvSpPr>
          <p:nvPr>
            <p:ph type="sldNum"/>
          </p:nvPr>
        </p:nvSpPr>
        <p:spPr>
          <a:xfrm>
            <a:off x="12001320" y="12700080"/>
            <a:ext cx="388440" cy="428760"/>
          </a:xfrm>
          <a:prstGeom prst="rect">
            <a:avLst/>
          </a:prstGeom>
        </p:spPr>
        <p:txBody>
          <a:bodyPr lIns="50760" rIns="50760" tIns="50760" bIns="50760" anchor="b"/>
          <a:p>
            <a:endParaRPr b="0" lang="it-IT" sz="2400" spc="-1" strike="noStrike">
              <a:solidFill>
                <a:srgbClr val="000000"/>
              </a:solidFill>
              <a:uFill>
                <a:solidFill>
                  <a:srgbClr val="ffffff"/>
                </a:solidFill>
              </a:uFill>
              <a:latin typeface="Times New Roman"/>
            </a:endParaRPr>
          </a:p>
        </p:txBody>
      </p:sp>
      <p:sp>
        <p:nvSpPr>
          <p:cNvPr id="88" name="PlaceHolder 2"/>
          <p:cNvSpPr>
            <a:spLocks noGrp="1"/>
          </p:cNvSpPr>
          <p:nvPr>
            <p:ph type="title"/>
          </p:nvPr>
        </p:nvSpPr>
        <p:spPr>
          <a:xfrm>
            <a:off x="1218960" y="547200"/>
            <a:ext cx="21944880" cy="2289960"/>
          </a:xfrm>
          <a:prstGeom prst="rect">
            <a:avLst/>
          </a:prstGeom>
        </p:spPr>
        <p:txBody>
          <a:bodyPr lIns="0" rIns="0" tIns="0" bIns="0" anchor="ctr"/>
          <a:p>
            <a:r>
              <a:rPr b="0" lang="it-IT" sz="4400" spc="-1" strike="noStrike">
                <a:solidFill>
                  <a:srgbClr val="000000"/>
                </a:solidFill>
                <a:uFill>
                  <a:solidFill>
                    <a:srgbClr val="ffffff"/>
                  </a:solidFill>
                </a:uFill>
                <a:latin typeface="Canela Text Regular"/>
              </a:rPr>
              <a:t>Fai clic per modificare il formato del testo del titolo</a:t>
            </a:r>
            <a:endParaRPr b="0" lang="it-IT" sz="4400" spc="-1" strike="noStrike">
              <a:solidFill>
                <a:srgbClr val="000000"/>
              </a:solidFill>
              <a:uFill>
                <a:solidFill>
                  <a:srgbClr val="ffffff"/>
                </a:solidFill>
              </a:uFill>
              <a:latin typeface="Canela Text Regular"/>
            </a:endParaRPr>
          </a:p>
        </p:txBody>
      </p:sp>
      <p:sp>
        <p:nvSpPr>
          <p:cNvPr id="89"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4400" spc="-1" strike="noStrike">
                <a:solidFill>
                  <a:srgbClr val="000000"/>
                </a:solidFill>
                <a:uFill>
                  <a:solidFill>
                    <a:srgbClr val="ffffff"/>
                  </a:solidFill>
                </a:uFill>
                <a:latin typeface="Canela Text Regular"/>
              </a:rPr>
              <a:t>Fai clic per modificare il formato del testo della struttura</a:t>
            </a:r>
            <a:endParaRPr b="0" lang="it-IT" sz="4400" spc="-1" strike="noStrike">
              <a:solidFill>
                <a:srgbClr val="000000"/>
              </a:solidFill>
              <a:uFill>
                <a:solidFill>
                  <a:srgbClr val="ffffff"/>
                </a:solidFill>
              </a:uFill>
              <a:latin typeface="Canela Text Regular"/>
            </a:endParaRPr>
          </a:p>
          <a:p>
            <a:pPr lvl="1" marL="864000" indent="-324000">
              <a:spcBef>
                <a:spcPts val="1134"/>
              </a:spcBef>
              <a:buClr>
                <a:srgbClr val="000000"/>
              </a:buClr>
              <a:buSzPct val="75000"/>
              <a:buFont typeface="Symbol" charset="2"/>
              <a:buChar char=""/>
            </a:pPr>
            <a:r>
              <a:rPr b="0" lang="it-IT" sz="4400" spc="-1" strike="noStrike">
                <a:solidFill>
                  <a:srgbClr val="000000"/>
                </a:solidFill>
                <a:uFill>
                  <a:solidFill>
                    <a:srgbClr val="ffffff"/>
                  </a:solidFill>
                </a:uFill>
                <a:latin typeface="Canela Text Regular"/>
              </a:rPr>
              <a:t>Secondo livello struttura</a:t>
            </a:r>
            <a:endParaRPr b="0" lang="it-IT" sz="4400" spc="-1" strike="noStrike">
              <a:solidFill>
                <a:srgbClr val="000000"/>
              </a:solidFill>
              <a:uFill>
                <a:solidFill>
                  <a:srgbClr val="ffffff"/>
                </a:solidFill>
              </a:uFill>
              <a:latin typeface="Canela Text Regular"/>
            </a:endParaRPr>
          </a:p>
          <a:p>
            <a:pPr lvl="2" marL="1296000" indent="-288000">
              <a:spcBef>
                <a:spcPts val="850"/>
              </a:spcBef>
              <a:buClr>
                <a:srgbClr val="000000"/>
              </a:buClr>
              <a:buSzPct val="45000"/>
              <a:buFont typeface="Wingdings" charset="2"/>
              <a:buChar char=""/>
            </a:pPr>
            <a:r>
              <a:rPr b="0" lang="it-IT" sz="4400" spc="-1" strike="noStrike">
                <a:solidFill>
                  <a:srgbClr val="000000"/>
                </a:solidFill>
                <a:uFill>
                  <a:solidFill>
                    <a:srgbClr val="ffffff"/>
                  </a:solidFill>
                </a:uFill>
                <a:latin typeface="Canela Text Regular"/>
              </a:rPr>
              <a:t>Terzo livello struttura</a:t>
            </a:r>
            <a:endParaRPr b="0" lang="it-IT" sz="4400" spc="-1" strike="noStrike">
              <a:solidFill>
                <a:srgbClr val="000000"/>
              </a:solidFill>
              <a:uFill>
                <a:solidFill>
                  <a:srgbClr val="ffffff"/>
                </a:solidFill>
              </a:uFill>
              <a:latin typeface="Canela Text Regular"/>
            </a:endParaRPr>
          </a:p>
          <a:p>
            <a:pPr lvl="3" marL="1728000" indent="-216000">
              <a:spcBef>
                <a:spcPts val="567"/>
              </a:spcBef>
              <a:buClr>
                <a:srgbClr val="000000"/>
              </a:buClr>
              <a:buSzPct val="75000"/>
              <a:buFont typeface="Symbol" charset="2"/>
              <a:buChar char=""/>
            </a:pPr>
            <a:r>
              <a:rPr b="0" lang="it-IT" sz="4400" spc="-1" strike="noStrike">
                <a:solidFill>
                  <a:srgbClr val="000000"/>
                </a:solidFill>
                <a:uFill>
                  <a:solidFill>
                    <a:srgbClr val="ffffff"/>
                  </a:solidFill>
                </a:uFill>
                <a:latin typeface="Canela Text Regular"/>
              </a:rPr>
              <a:t>Quarto livello struttura</a:t>
            </a:r>
            <a:endParaRPr b="0" lang="it-IT" sz="4400" spc="-1" strike="noStrike">
              <a:solidFill>
                <a:srgbClr val="000000"/>
              </a:solidFill>
              <a:uFill>
                <a:solidFill>
                  <a:srgbClr val="ffffff"/>
                </a:solidFill>
              </a:uFill>
              <a:latin typeface="Canela Text Regular"/>
            </a:endParaRPr>
          </a:p>
          <a:p>
            <a:pPr lvl="4" marL="2160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Quinto livello struttura</a:t>
            </a:r>
            <a:endParaRPr b="0" lang="it-IT" sz="2000" spc="-1" strike="noStrike">
              <a:solidFill>
                <a:srgbClr val="000000"/>
              </a:solidFill>
              <a:uFill>
                <a:solidFill>
                  <a:srgbClr val="ffffff"/>
                </a:solidFill>
              </a:uFill>
              <a:latin typeface="Canela Text Regular"/>
            </a:endParaRPr>
          </a:p>
          <a:p>
            <a:pPr lvl="5" marL="2592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Sesto livello struttura</a:t>
            </a:r>
            <a:endParaRPr b="0" lang="it-IT" sz="2000" spc="-1" strike="noStrike">
              <a:solidFill>
                <a:srgbClr val="000000"/>
              </a:solidFill>
              <a:uFill>
                <a:solidFill>
                  <a:srgbClr val="ffffff"/>
                </a:solidFill>
              </a:uFill>
              <a:latin typeface="Canela Text Regular"/>
            </a:endParaRPr>
          </a:p>
          <a:p>
            <a:pPr lvl="6" marL="3024000" indent="-216000">
              <a:spcBef>
                <a:spcPts val="283"/>
              </a:spcBef>
              <a:buClr>
                <a:srgbClr val="000000"/>
              </a:buClr>
              <a:buSzPct val="45000"/>
              <a:buFont typeface="Wingdings" charset="2"/>
              <a:buChar char=""/>
            </a:pPr>
            <a:r>
              <a:rPr b="0" lang="it-IT" sz="2000" spc="-1" strike="noStrike">
                <a:solidFill>
                  <a:srgbClr val="000000"/>
                </a:solidFill>
                <a:uFill>
                  <a:solidFill>
                    <a:srgbClr val="ffffff"/>
                  </a:solidFill>
                </a:uFill>
                <a:latin typeface="Canela Text Regular"/>
              </a:rPr>
              <a:t>Settimo livello struttura</a:t>
            </a:r>
            <a:endParaRPr b="0" lang="it-IT" sz="2000" spc="-1" strike="noStrike">
              <a:solidFill>
                <a:srgbClr val="000000"/>
              </a:solidFill>
              <a:uFill>
                <a:solidFill>
                  <a:srgbClr val="ffffff"/>
                </a:solidFill>
              </a:uFill>
              <a:latin typeface="Canela Text Regular"/>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PlaceHolder 1"/>
          <p:cNvSpPr>
            <a:spLocks noGrp="1"/>
          </p:cNvSpPr>
          <p:nvPr>
            <p:ph type="body"/>
          </p:nvPr>
        </p:nvSpPr>
        <p:spPr>
          <a:xfrm>
            <a:off x="1219320" y="3251160"/>
            <a:ext cx="21945240" cy="6603480"/>
          </a:xfrm>
          <a:prstGeom prst="rect">
            <a:avLst/>
          </a:prstGeom>
        </p:spPr>
        <p:txBody>
          <a:bodyPr lIns="50760" rIns="50760" tIns="50760" bIns="50760" anchor="ctr"/>
          <a:p>
            <a:pPr algn="ctr">
              <a:lnSpc>
                <a:spcPct val="100000"/>
              </a:lnSpc>
            </a:pPr>
            <a:r>
              <a:rPr b="0" lang="it-IT" sz="12800" spc="-1" strike="noStrike">
                <a:solidFill>
                  <a:srgbClr val="000000"/>
                </a:solidFill>
                <a:uFill>
                  <a:solidFill>
                    <a:srgbClr val="ffffff"/>
                  </a:solidFill>
                </a:uFill>
                <a:latin typeface="Canela Regular"/>
                <a:ea typeface="Canela Regular"/>
              </a:rPr>
              <a:t>Dichiarazione</a:t>
            </a:r>
            <a:endParaRPr b="0" lang="it-IT" sz="12800" spc="-1" strike="noStrike">
              <a:solidFill>
                <a:srgbClr val="000000"/>
              </a:solidFill>
              <a:uFill>
                <a:solidFill>
                  <a:srgbClr val="ffffff"/>
                </a:solidFill>
              </a:uFill>
              <a:latin typeface="Canela Text Regular"/>
            </a:endParaRPr>
          </a:p>
          <a:p>
            <a:pPr algn="ctr"/>
            <a:endParaRPr b="0" lang="it-IT" sz="12800" spc="-1" strike="noStrike">
              <a:solidFill>
                <a:srgbClr val="000000"/>
              </a:solidFill>
              <a:uFill>
                <a:solidFill>
                  <a:srgbClr val="ffffff"/>
                </a:solidFill>
              </a:uFill>
              <a:latin typeface="Canela Text Regular"/>
            </a:endParaRPr>
          </a:p>
          <a:p>
            <a:pPr algn="ctr"/>
            <a:endParaRPr b="0" lang="it-IT" sz="12800" spc="-1" strike="noStrike">
              <a:solidFill>
                <a:srgbClr val="000000"/>
              </a:solidFill>
              <a:uFill>
                <a:solidFill>
                  <a:srgbClr val="ffffff"/>
                </a:solidFill>
              </a:uFill>
              <a:latin typeface="Canela Text Regular"/>
            </a:endParaRPr>
          </a:p>
          <a:p>
            <a:pPr algn="ctr"/>
            <a:endParaRPr b="0" lang="it-IT" sz="12800" spc="-1" strike="noStrike">
              <a:solidFill>
                <a:srgbClr val="000000"/>
              </a:solidFill>
              <a:uFill>
                <a:solidFill>
                  <a:srgbClr val="ffffff"/>
                </a:solidFill>
              </a:uFill>
              <a:latin typeface="Canela Text Regular"/>
            </a:endParaRPr>
          </a:p>
          <a:p>
            <a:pPr algn="ctr"/>
            <a:endParaRPr b="0" lang="it-IT" sz="12800" spc="-1" strike="noStrike">
              <a:solidFill>
                <a:srgbClr val="000000"/>
              </a:solidFill>
              <a:uFill>
                <a:solidFill>
                  <a:srgbClr val="ffffff"/>
                </a:solidFill>
              </a:uFill>
              <a:latin typeface="Canela Text Regular"/>
            </a:endParaRPr>
          </a:p>
        </p:txBody>
      </p:sp>
      <p:sp>
        <p:nvSpPr>
          <p:cNvPr id="127" name="PlaceHolder 2"/>
          <p:cNvSpPr>
            <a:spLocks noGrp="1"/>
          </p:cNvSpPr>
          <p:nvPr>
            <p:ph type="sldNum"/>
          </p:nvPr>
        </p:nvSpPr>
        <p:spPr>
          <a:xfrm>
            <a:off x="11997720" y="12700080"/>
            <a:ext cx="388440" cy="428760"/>
          </a:xfrm>
          <a:prstGeom prst="rect">
            <a:avLst/>
          </a:prstGeom>
        </p:spPr>
        <p:txBody>
          <a:bodyPr lIns="50760" rIns="50760" tIns="50760" bIns="50760" anchor="b"/>
          <a:p>
            <a:endParaRPr b="0" lang="it-IT" sz="2400" spc="-1" strike="noStrike">
              <a:solidFill>
                <a:srgbClr val="000000"/>
              </a:solidFill>
              <a:uFill>
                <a:solidFill>
                  <a:srgbClr val="ffffff"/>
                </a:solidFill>
              </a:uFill>
              <a:latin typeface="Times New Roman"/>
            </a:endParaRPr>
          </a:p>
        </p:txBody>
      </p:sp>
      <p:sp>
        <p:nvSpPr>
          <p:cNvPr id="128" name="PlaceHolder 3"/>
          <p:cNvSpPr>
            <a:spLocks noGrp="1"/>
          </p:cNvSpPr>
          <p:nvPr>
            <p:ph type="title"/>
          </p:nvPr>
        </p:nvSpPr>
        <p:spPr>
          <a:xfrm>
            <a:off x="1218960" y="547200"/>
            <a:ext cx="21944880" cy="2289960"/>
          </a:xfrm>
          <a:prstGeom prst="rect">
            <a:avLst/>
          </a:prstGeom>
        </p:spPr>
        <p:txBody>
          <a:bodyPr lIns="0" rIns="0" tIns="0" bIns="0" anchor="ctr"/>
          <a:p>
            <a:r>
              <a:rPr b="0" lang="it-IT" sz="4400" spc="-1" strike="noStrike">
                <a:solidFill>
                  <a:srgbClr val="000000"/>
                </a:solidFill>
                <a:uFill>
                  <a:solidFill>
                    <a:srgbClr val="ffffff"/>
                  </a:solidFill>
                </a:uFill>
                <a:latin typeface="Canela Text Regular"/>
              </a:rPr>
              <a:t>Fai clic per modificare il formato del testo del titolo</a:t>
            </a:r>
            <a:endParaRPr b="0" lang="it-IT" sz="4400" spc="-1" strike="noStrike">
              <a:solidFill>
                <a:srgbClr val="000000"/>
              </a:solidFill>
              <a:uFill>
                <a:solidFill>
                  <a:srgbClr val="ffffff"/>
                </a:solidFill>
              </a:uFill>
              <a:latin typeface="Canela Text Regular"/>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PlaceHolder 1"/>
          <p:cNvSpPr>
            <a:spLocks noGrp="1"/>
          </p:cNvSpPr>
          <p:nvPr>
            <p:ph type="body"/>
          </p:nvPr>
        </p:nvSpPr>
        <p:spPr>
          <a:xfrm>
            <a:off x="1219320" y="4013280"/>
            <a:ext cx="21945240" cy="8486640"/>
          </a:xfrm>
          <a:prstGeom prst="rect">
            <a:avLst/>
          </a:prstGeom>
        </p:spPr>
        <p:txBody>
          <a:bodyPr lIns="50760" rIns="50760" tIns="50760" bIns="50760"/>
          <a:p>
            <a:pPr marL="546120" indent="-545760">
              <a:lnSpc>
                <a:spcPct val="100000"/>
              </a:lnSpc>
              <a:spcBef>
                <a:spcPts val="2401"/>
              </a:spcBef>
              <a:buClr>
                <a:srgbClr val="000000"/>
              </a:buClr>
              <a:buSzPct val="150000"/>
              <a:buFont typeface="Symbol" charset="2"/>
              <a:buChar char=""/>
            </a:pPr>
            <a:r>
              <a:rPr b="0" lang="it-IT" sz="4400" spc="-1" strike="noStrike">
                <a:solidFill>
                  <a:srgbClr val="000000"/>
                </a:solidFill>
                <a:uFill>
                  <a:solidFill>
                    <a:srgbClr val="ffffff"/>
                  </a:solidFill>
                </a:uFill>
                <a:latin typeface="Canela Text Regular"/>
                <a:ea typeface="Canela Text Regular"/>
              </a:rPr>
              <a:t>Testo elenco puntato diapositiva</a:t>
            </a:r>
            <a:endParaRPr b="0" lang="it-IT" sz="4400" spc="-1" strike="noStrike">
              <a:solidFill>
                <a:srgbClr val="000000"/>
              </a:solidFill>
              <a:uFill>
                <a:solidFill>
                  <a:srgbClr val="ffffff"/>
                </a:solidFill>
              </a:uFill>
              <a:latin typeface="Canela Text Regular"/>
            </a:endParaRPr>
          </a:p>
          <a:p>
            <a:endParaRPr b="0" lang="it-IT" sz="4400" spc="-1" strike="noStrike">
              <a:solidFill>
                <a:srgbClr val="000000"/>
              </a:solidFill>
              <a:uFill>
                <a:solidFill>
                  <a:srgbClr val="ffffff"/>
                </a:solidFill>
              </a:uFill>
              <a:latin typeface="Canela Text Regular"/>
            </a:endParaRPr>
          </a:p>
          <a:p>
            <a:endParaRPr b="0" lang="it-IT" sz="4400" spc="-1" strike="noStrike">
              <a:solidFill>
                <a:srgbClr val="000000"/>
              </a:solidFill>
              <a:uFill>
                <a:solidFill>
                  <a:srgbClr val="ffffff"/>
                </a:solidFill>
              </a:uFill>
              <a:latin typeface="Canela Text Regular"/>
            </a:endParaRPr>
          </a:p>
          <a:p>
            <a:endParaRPr b="0" lang="it-IT" sz="4400" spc="-1" strike="noStrike">
              <a:solidFill>
                <a:srgbClr val="000000"/>
              </a:solidFill>
              <a:uFill>
                <a:solidFill>
                  <a:srgbClr val="ffffff"/>
                </a:solidFill>
              </a:uFill>
              <a:latin typeface="Canela Text Regular"/>
            </a:endParaRPr>
          </a:p>
          <a:p>
            <a:endParaRPr b="0" lang="it-IT" sz="4400" spc="-1" strike="noStrike">
              <a:solidFill>
                <a:srgbClr val="000000"/>
              </a:solidFill>
              <a:uFill>
                <a:solidFill>
                  <a:srgbClr val="ffffff"/>
                </a:solidFill>
              </a:uFill>
              <a:latin typeface="Canela Text Regular"/>
            </a:endParaRPr>
          </a:p>
        </p:txBody>
      </p:sp>
      <p:sp>
        <p:nvSpPr>
          <p:cNvPr id="166" name="PlaceHolder 2"/>
          <p:cNvSpPr>
            <a:spLocks noGrp="1"/>
          </p:cNvSpPr>
          <p:nvPr>
            <p:ph type="sldNum"/>
          </p:nvPr>
        </p:nvSpPr>
        <p:spPr>
          <a:xfrm>
            <a:off x="12001320" y="12700080"/>
            <a:ext cx="388440" cy="428760"/>
          </a:xfrm>
          <a:prstGeom prst="rect">
            <a:avLst/>
          </a:prstGeom>
        </p:spPr>
        <p:txBody>
          <a:bodyPr lIns="50760" rIns="50760" tIns="50760" bIns="50760" anchor="b"/>
          <a:p>
            <a:endParaRPr b="0" lang="it-IT" sz="2400" spc="-1" strike="noStrike">
              <a:solidFill>
                <a:srgbClr val="000000"/>
              </a:solidFill>
              <a:uFill>
                <a:solidFill>
                  <a:srgbClr val="ffffff"/>
                </a:solidFill>
              </a:uFill>
              <a:latin typeface="Times New Roman"/>
            </a:endParaRPr>
          </a:p>
        </p:txBody>
      </p:sp>
      <p:sp>
        <p:nvSpPr>
          <p:cNvPr id="167" name="PlaceHolder 3"/>
          <p:cNvSpPr>
            <a:spLocks noGrp="1"/>
          </p:cNvSpPr>
          <p:nvPr>
            <p:ph type="title"/>
          </p:nvPr>
        </p:nvSpPr>
        <p:spPr>
          <a:xfrm>
            <a:off x="1218960" y="547200"/>
            <a:ext cx="21944880" cy="2289960"/>
          </a:xfrm>
          <a:prstGeom prst="rect">
            <a:avLst/>
          </a:prstGeom>
        </p:spPr>
        <p:txBody>
          <a:bodyPr lIns="0" rIns="0" tIns="0" bIns="0" anchor="ctr"/>
          <a:p>
            <a:r>
              <a:rPr b="0" lang="it-IT" sz="4400" spc="-1" strike="noStrike">
                <a:solidFill>
                  <a:srgbClr val="000000"/>
                </a:solidFill>
                <a:uFill>
                  <a:solidFill>
                    <a:srgbClr val="ffffff"/>
                  </a:solidFill>
                </a:uFill>
                <a:latin typeface="Canela Text Regular"/>
              </a:rPr>
              <a:t>Fai clic per modificare il formato del testo del titolo</a:t>
            </a:r>
            <a:endParaRPr b="0" lang="it-IT" sz="4400" spc="-1" strike="noStrike">
              <a:solidFill>
                <a:srgbClr val="000000"/>
              </a:solidFill>
              <a:uFill>
                <a:solidFill>
                  <a:srgbClr val="ffffff"/>
                </a:solidFill>
              </a:uFill>
              <a:latin typeface="Canela Text Regular"/>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image" Target="../media/image39.png"/><Relationship Id="rId4"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slideLayout" Target="../slideLayouts/slideLayout15.xml"/>
</Relationships>
</file>

<file path=ppt/slides/_rels/slide24.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jpeg"/><Relationship Id="rId3" Type="http://schemas.openxmlformats.org/officeDocument/2006/relationships/image" Target="../media/image57.png"/><Relationship Id="rId4" Type="http://schemas.openxmlformats.org/officeDocument/2006/relationships/slideLayout" Target="../slideLayouts/slideLayout15.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6.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5.xml"/>
</Relationships>
</file>

<file path=ppt/slides/_rels/slide28.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jpeg"/><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Shape 1"/>
          <p:cNvSpPr txBox="1"/>
          <p:nvPr/>
        </p:nvSpPr>
        <p:spPr>
          <a:xfrm>
            <a:off x="10333440" y="3520080"/>
            <a:ext cx="13935240" cy="2422800"/>
          </a:xfrm>
          <a:prstGeom prst="rect">
            <a:avLst/>
          </a:prstGeom>
          <a:noFill/>
          <a:ln w="12600">
            <a:noFill/>
          </a:ln>
        </p:spPr>
        <p:txBody>
          <a:bodyPr tIns="91440" bIns="91440" anchor="b"/>
          <a:p>
            <a:pPr algn="ctr">
              <a:lnSpc>
                <a:spcPct val="100000"/>
              </a:lnSpc>
            </a:pPr>
            <a:r>
              <a:rPr b="0" lang="it-IT" sz="4490" spc="-43" strike="noStrike">
                <a:solidFill>
                  <a:srgbClr val="000000"/>
                </a:solidFill>
                <a:uFill>
                  <a:solidFill>
                    <a:srgbClr val="ffffff"/>
                  </a:solidFill>
                </a:uFill>
                <a:latin typeface="Canela Bold"/>
                <a:ea typeface="Canela Bold"/>
              </a:rPr>
              <a:t>DA LAPAROTOMIA A LAPAROSCOPIA FINO ALLA PIATTAFORMA ROBOTICA: STEP BY STEP OPPURE SALTO AD OSTACOLI</a:t>
            </a:r>
            <a:endParaRPr b="0" lang="it-IT" sz="4490" spc="-1" strike="noStrike">
              <a:solidFill>
                <a:srgbClr val="000000"/>
              </a:solidFill>
              <a:uFill>
                <a:solidFill>
                  <a:srgbClr val="ffffff"/>
                </a:solidFill>
              </a:uFill>
              <a:latin typeface="Canela Text Regular"/>
            </a:endParaRPr>
          </a:p>
        </p:txBody>
      </p:sp>
      <p:sp>
        <p:nvSpPr>
          <p:cNvPr id="205" name="TextShape 2"/>
          <p:cNvSpPr txBox="1"/>
          <p:nvPr/>
        </p:nvSpPr>
        <p:spPr>
          <a:xfrm>
            <a:off x="12774960" y="6684120"/>
            <a:ext cx="9052200" cy="2558880"/>
          </a:xfrm>
          <a:prstGeom prst="rect">
            <a:avLst/>
          </a:prstGeom>
          <a:noFill/>
          <a:ln w="12600">
            <a:noFill/>
          </a:ln>
        </p:spPr>
        <p:txBody>
          <a:bodyPr tIns="91440" bIns="91440"/>
          <a:p>
            <a:pPr algn="ctr">
              <a:lnSpc>
                <a:spcPct val="100000"/>
              </a:lnSpc>
              <a:spcBef>
                <a:spcPts val="1400"/>
              </a:spcBef>
            </a:pPr>
            <a:r>
              <a:rPr b="1" lang="it-IT" sz="3470" spc="245" strike="noStrike" cap="all">
                <a:solidFill>
                  <a:srgbClr val="00acb6"/>
                </a:solidFill>
                <a:uFill>
                  <a:solidFill>
                    <a:srgbClr val="ffffff"/>
                  </a:solidFill>
                </a:uFill>
                <a:latin typeface="Calibri"/>
                <a:ea typeface="Calibri"/>
              </a:rPr>
              <a:t>Massimiliano Di PaolA</a:t>
            </a:r>
            <a:endParaRPr b="0" lang="it-IT" sz="3470" spc="-1" strike="noStrike">
              <a:solidFill>
                <a:srgbClr val="000000"/>
              </a:solidFill>
              <a:uFill>
                <a:solidFill>
                  <a:srgbClr val="ffffff"/>
                </a:solidFill>
              </a:uFill>
              <a:latin typeface="Canela Text Regular"/>
            </a:endParaRPr>
          </a:p>
          <a:p>
            <a:pPr algn="ctr">
              <a:lnSpc>
                <a:spcPct val="100000"/>
              </a:lnSpc>
              <a:spcBef>
                <a:spcPts val="1400"/>
              </a:spcBef>
            </a:pPr>
            <a:r>
              <a:rPr b="1" lang="it-IT" sz="3470" spc="245" strike="noStrike" cap="all">
                <a:solidFill>
                  <a:srgbClr val="00acb6"/>
                </a:solidFill>
                <a:uFill>
                  <a:solidFill>
                    <a:srgbClr val="ffffff"/>
                  </a:solidFill>
                </a:uFill>
                <a:latin typeface="Calibri"/>
                <a:ea typeface="Calibri"/>
              </a:rPr>
              <a:t>Ospedale san pietro fatebenefratteli</a:t>
            </a:r>
            <a:endParaRPr b="0" lang="it-IT" sz="3470" spc="-1" strike="noStrike">
              <a:solidFill>
                <a:srgbClr val="000000"/>
              </a:solidFill>
              <a:uFill>
                <a:solidFill>
                  <a:srgbClr val="ffffff"/>
                </a:solidFill>
              </a:uFill>
              <a:latin typeface="Canela Text Regular"/>
            </a:endParaRPr>
          </a:p>
          <a:p>
            <a:pPr algn="ctr">
              <a:lnSpc>
                <a:spcPct val="100000"/>
              </a:lnSpc>
              <a:spcBef>
                <a:spcPts val="1400"/>
              </a:spcBef>
            </a:pPr>
            <a:r>
              <a:rPr b="1" lang="it-IT" sz="3470" spc="245" strike="noStrike" cap="all">
                <a:solidFill>
                  <a:srgbClr val="00acb6"/>
                </a:solidFill>
                <a:uFill>
                  <a:solidFill>
                    <a:srgbClr val="ffffff"/>
                  </a:solidFill>
                </a:uFill>
                <a:latin typeface="Calibri"/>
                <a:ea typeface="Calibri"/>
              </a:rPr>
              <a:t>Roma </a:t>
            </a:r>
            <a:endParaRPr b="0" lang="it-IT" sz="3470" spc="-1" strike="noStrike">
              <a:solidFill>
                <a:srgbClr val="000000"/>
              </a:solidFill>
              <a:uFill>
                <a:solidFill>
                  <a:srgbClr val="ffffff"/>
                </a:solidFill>
              </a:uFill>
              <a:latin typeface="Canela Text Regular"/>
            </a:endParaRPr>
          </a:p>
        </p:txBody>
      </p:sp>
      <p:pic>
        <p:nvPicPr>
          <p:cNvPr id="206" name="Galleria immagini" descr=""/>
          <p:cNvPicPr/>
          <p:nvPr/>
        </p:nvPicPr>
        <p:blipFill>
          <a:blip r:embed="rId1"/>
          <a:srcRect l="28" t="0" r="28" b="0"/>
          <a:stretch/>
        </p:blipFill>
        <p:spPr>
          <a:xfrm>
            <a:off x="15904440" y="9984600"/>
            <a:ext cx="2793600" cy="3075480"/>
          </a:xfrm>
          <a:prstGeom prst="rect">
            <a:avLst/>
          </a:prstGeom>
          <a:ln w="12600">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Galleria immagini" descr=""/>
          <p:cNvPicPr/>
          <p:nvPr/>
        </p:nvPicPr>
        <p:blipFill>
          <a:blip r:embed="rId1"/>
          <a:srcRect l="0" t="3593" r="0" b="3593"/>
          <a:stretch/>
        </p:blipFill>
        <p:spPr>
          <a:xfrm>
            <a:off x="14716440" y="463320"/>
            <a:ext cx="6305760" cy="5852160"/>
          </a:xfrm>
          <a:prstGeom prst="rect">
            <a:avLst/>
          </a:prstGeom>
          <a:ln w="12600">
            <a:noFill/>
          </a:ln>
        </p:spPr>
      </p:pic>
      <p:pic>
        <p:nvPicPr>
          <p:cNvPr id="236" name="Galleria immagini" descr=""/>
          <p:cNvPicPr/>
          <p:nvPr/>
        </p:nvPicPr>
        <p:blipFill>
          <a:blip r:embed="rId2"/>
          <a:srcRect l="0" t="5873" r="0" b="5873"/>
          <a:stretch/>
        </p:blipFill>
        <p:spPr>
          <a:xfrm>
            <a:off x="2473200" y="1099440"/>
            <a:ext cx="6813720" cy="4213080"/>
          </a:xfrm>
          <a:prstGeom prst="rect">
            <a:avLst/>
          </a:prstGeom>
          <a:ln w="12600">
            <a:noFill/>
          </a:ln>
        </p:spPr>
      </p:pic>
      <p:pic>
        <p:nvPicPr>
          <p:cNvPr id="237" name="Galleria immagini" descr=""/>
          <p:cNvPicPr/>
          <p:nvPr/>
        </p:nvPicPr>
        <p:blipFill>
          <a:blip r:embed="rId3"/>
          <a:srcRect l="678" t="0" r="678" b="0"/>
          <a:stretch/>
        </p:blipFill>
        <p:spPr>
          <a:xfrm>
            <a:off x="2690640" y="6395400"/>
            <a:ext cx="6305760" cy="5874120"/>
          </a:xfrm>
          <a:prstGeom prst="rect">
            <a:avLst/>
          </a:prstGeom>
          <a:ln w="12600">
            <a:noFill/>
          </a:ln>
        </p:spPr>
      </p:pic>
      <p:pic>
        <p:nvPicPr>
          <p:cNvPr id="238" name="Galleria immagini" descr=""/>
          <p:cNvPicPr/>
          <p:nvPr/>
        </p:nvPicPr>
        <p:blipFill>
          <a:blip r:embed="rId4"/>
          <a:srcRect l="1628" t="0" r="1628" b="0"/>
          <a:stretch/>
        </p:blipFill>
        <p:spPr>
          <a:xfrm>
            <a:off x="15147000" y="6744960"/>
            <a:ext cx="6710400" cy="5174640"/>
          </a:xfrm>
          <a:prstGeom prst="rect">
            <a:avLst/>
          </a:prstGeom>
          <a:ln w="12600">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TextShape 1"/>
          <p:cNvSpPr txBox="1"/>
          <p:nvPr/>
        </p:nvSpPr>
        <p:spPr>
          <a:xfrm>
            <a:off x="1010520" y="382320"/>
            <a:ext cx="21345480" cy="1798920"/>
          </a:xfrm>
          <a:prstGeom prst="rect">
            <a:avLst/>
          </a:prstGeom>
          <a:noFill/>
          <a:ln w="12600">
            <a:noFill/>
          </a:ln>
        </p:spPr>
        <p:txBody>
          <a:bodyPr lIns="50760" rIns="50760" tIns="50760" bIns="50760" anchor="ctr"/>
          <a:p>
            <a:pPr algn="ctr">
              <a:lnSpc>
                <a:spcPct val="100000"/>
              </a:lnSpc>
            </a:pPr>
            <a:r>
              <a:rPr b="0" lang="it-IT" sz="8830" spc="-1" strike="noStrike">
                <a:solidFill>
                  <a:srgbClr val="000000"/>
                </a:solidFill>
                <a:uFill>
                  <a:solidFill>
                    <a:srgbClr val="ffffff"/>
                  </a:solidFill>
                </a:uFill>
                <a:latin typeface="Canela Regular"/>
                <a:ea typeface="Canela Regular"/>
              </a:rPr>
              <a:t>Laparotomia &gt; Laparoscopia</a:t>
            </a:r>
            <a:endParaRPr b="0" lang="it-IT" sz="8830" spc="-1" strike="noStrike">
              <a:solidFill>
                <a:srgbClr val="000000"/>
              </a:solidFill>
              <a:uFill>
                <a:solidFill>
                  <a:srgbClr val="ffffff"/>
                </a:solidFill>
              </a:uFill>
              <a:latin typeface="Canela Text Regular"/>
            </a:endParaRPr>
          </a:p>
        </p:txBody>
      </p:sp>
      <p:pic>
        <p:nvPicPr>
          <p:cNvPr id="240" name="Galleria immagini" descr=""/>
          <p:cNvPicPr/>
          <p:nvPr/>
        </p:nvPicPr>
        <p:blipFill>
          <a:blip r:embed="rId1"/>
          <a:srcRect l="16378" t="0" r="16378" b="0"/>
          <a:stretch/>
        </p:blipFill>
        <p:spPr>
          <a:xfrm>
            <a:off x="2505240" y="4163040"/>
            <a:ext cx="7538040" cy="7477920"/>
          </a:xfrm>
          <a:prstGeom prst="rect">
            <a:avLst/>
          </a:prstGeom>
          <a:ln w="12600">
            <a:noFill/>
          </a:ln>
        </p:spPr>
      </p:pic>
      <p:pic>
        <p:nvPicPr>
          <p:cNvPr id="241" name="Galleria immagini" descr=""/>
          <p:cNvPicPr/>
          <p:nvPr/>
        </p:nvPicPr>
        <p:blipFill>
          <a:blip r:embed="rId2"/>
          <a:srcRect l="10796" t="0" r="10796" b="0"/>
          <a:stretch/>
        </p:blipFill>
        <p:spPr>
          <a:xfrm>
            <a:off x="13423680" y="4192200"/>
            <a:ext cx="10389240" cy="7419240"/>
          </a:xfrm>
          <a:prstGeom prst="rect">
            <a:avLst/>
          </a:prstGeom>
          <a:ln w="12600">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1219320" y="324000"/>
            <a:ext cx="21945240" cy="4357440"/>
          </a:xfrm>
          <a:prstGeom prst="rect">
            <a:avLst/>
          </a:prstGeom>
          <a:noFill/>
          <a:ln w="12600">
            <a:noFill/>
          </a:ln>
        </p:spPr>
        <p:txBody>
          <a:bodyPr lIns="50760" rIns="50760" tIns="50760" bIns="50760" anchor="ctr"/>
          <a:p>
            <a:pPr algn="ctr">
              <a:lnSpc>
                <a:spcPct val="100000"/>
              </a:lnSpc>
            </a:pPr>
            <a:r>
              <a:rPr b="0" lang="it-IT" sz="12800" spc="-1" strike="noStrike">
                <a:solidFill>
                  <a:srgbClr val="000000"/>
                </a:solidFill>
                <a:uFill>
                  <a:solidFill>
                    <a:srgbClr val="ffffff"/>
                  </a:solidFill>
                </a:uFill>
                <a:latin typeface="Canela Regular"/>
                <a:ea typeface="Canela Regular"/>
              </a:rPr>
              <a:t>Laparoscopia &gt;  Robot </a:t>
            </a:r>
            <a:endParaRPr b="0" lang="it-IT" sz="12800" spc="-1" strike="noStrike">
              <a:solidFill>
                <a:srgbClr val="000000"/>
              </a:solidFill>
              <a:uFill>
                <a:solidFill>
                  <a:srgbClr val="ffffff"/>
                </a:solidFill>
              </a:uFill>
              <a:latin typeface="Canela Text Regular"/>
            </a:endParaRPr>
          </a:p>
        </p:txBody>
      </p:sp>
      <p:pic>
        <p:nvPicPr>
          <p:cNvPr id="243" name="Galleria immagini" descr=""/>
          <p:cNvPicPr/>
          <p:nvPr/>
        </p:nvPicPr>
        <p:blipFill>
          <a:blip r:embed="rId1"/>
          <a:srcRect l="0" t="1664" r="0" b="1664"/>
          <a:stretch/>
        </p:blipFill>
        <p:spPr>
          <a:xfrm>
            <a:off x="6840000" y="5341320"/>
            <a:ext cx="10844640" cy="5242680"/>
          </a:xfrm>
          <a:prstGeom prst="rect">
            <a:avLst/>
          </a:prstGeom>
          <a:ln w="12600">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Galleria immagini" descr=""/>
          <p:cNvPicPr/>
          <p:nvPr/>
        </p:nvPicPr>
        <p:blipFill>
          <a:blip r:embed="rId1"/>
          <a:srcRect l="0" t="950" r="0" b="950"/>
          <a:stretch/>
        </p:blipFill>
        <p:spPr>
          <a:xfrm>
            <a:off x="1001520" y="1905480"/>
            <a:ext cx="22949280" cy="9904680"/>
          </a:xfrm>
          <a:prstGeom prst="rect">
            <a:avLst/>
          </a:prstGeom>
          <a:ln w="12600">
            <a:noFill/>
          </a:ln>
        </p:spPr>
      </p:pic>
      <p:sp>
        <p:nvSpPr>
          <p:cNvPr id="245" name="CustomShape 1"/>
          <p:cNvSpPr/>
          <p:nvPr/>
        </p:nvSpPr>
        <p:spPr>
          <a:xfrm>
            <a:off x="8539920" y="460440"/>
            <a:ext cx="8884080" cy="1046880"/>
          </a:xfrm>
          <a:prstGeom prst="rect">
            <a:avLst/>
          </a:prstGeom>
          <a:noFill/>
          <a:ln w="12600">
            <a:noFill/>
          </a:ln>
        </p:spPr>
        <p:style>
          <a:lnRef idx="0"/>
          <a:fillRef idx="0"/>
          <a:effectRef idx="0"/>
          <a:fontRef idx="minor"/>
        </p:style>
        <p:txBody>
          <a:bodyPr lIns="50760" rIns="50760" tIns="50760" bIns="50760" anchor="ctr"/>
          <a:p>
            <a:pPr>
              <a:lnSpc>
                <a:spcPct val="100000"/>
              </a:lnSpc>
              <a:spcBef>
                <a:spcPts val="2401"/>
              </a:spcBef>
            </a:pPr>
            <a:r>
              <a:rPr b="0" lang="it-IT" sz="6200" spc="-1" strike="noStrike">
                <a:solidFill>
                  <a:srgbClr val="000000"/>
                </a:solidFill>
                <a:uFill>
                  <a:solidFill>
                    <a:srgbClr val="ffffff"/>
                  </a:solidFill>
                </a:uFill>
                <a:latin typeface="Canela Text Bold"/>
                <a:ea typeface="Canela Text Bold"/>
              </a:rPr>
              <a:t>Paziente e Chirurgo</a:t>
            </a:r>
            <a:endParaRPr b="0" lang="it-IT" sz="6200" spc="-1" strike="noStrike">
              <a:solidFill>
                <a:srgbClr val="000000"/>
              </a:solidFill>
              <a:uFill>
                <a:solidFill>
                  <a:srgbClr val="ffffff"/>
                </a:solidFill>
              </a:uFill>
              <a:latin typeface="Arial"/>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Galleria immagini" descr=""/>
          <p:cNvPicPr/>
          <p:nvPr/>
        </p:nvPicPr>
        <p:blipFill>
          <a:blip r:embed="rId1"/>
          <a:srcRect l="1609" t="0" r="1609" b="0"/>
          <a:stretch/>
        </p:blipFill>
        <p:spPr>
          <a:xfrm>
            <a:off x="7553880" y="4910400"/>
            <a:ext cx="15400080" cy="7050600"/>
          </a:xfrm>
          <a:prstGeom prst="rect">
            <a:avLst/>
          </a:prstGeom>
          <a:ln w="12600">
            <a:noFill/>
          </a:ln>
        </p:spPr>
      </p:pic>
      <p:pic>
        <p:nvPicPr>
          <p:cNvPr id="247" name="Galleria immagini" descr=""/>
          <p:cNvPicPr/>
          <p:nvPr/>
        </p:nvPicPr>
        <p:blipFill>
          <a:blip r:embed="rId2"/>
          <a:srcRect l="0" t="6205" r="0" b="6205"/>
          <a:stretch/>
        </p:blipFill>
        <p:spPr>
          <a:xfrm>
            <a:off x="356040" y="740160"/>
            <a:ext cx="9426600" cy="4161960"/>
          </a:xfrm>
          <a:prstGeom prst="rect">
            <a:avLst/>
          </a:prstGeom>
          <a:ln w="12600">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1221480" y="324000"/>
            <a:ext cx="21009600" cy="11451960"/>
          </a:xfrm>
          <a:prstGeom prst="rect">
            <a:avLst/>
          </a:prstGeom>
          <a:noFill/>
          <a:ln w="12600">
            <a:noFill/>
          </a:ln>
        </p:spPr>
        <p:txBody>
          <a:bodyPr lIns="50760" rIns="50760" tIns="50760" bIns="50760" anchor="ctr"/>
          <a:p>
            <a:pPr>
              <a:lnSpc>
                <a:spcPct val="100000"/>
              </a:lnSpc>
            </a:pPr>
            <a:r>
              <a:rPr b="0" lang="it-IT" sz="2889" spc="-1" strike="noStrike">
                <a:solidFill>
                  <a:srgbClr val="001d35"/>
                </a:solidFill>
                <a:uFill>
                  <a:solidFill>
                    <a:srgbClr val="ffffff"/>
                  </a:solidFill>
                </a:uFill>
                <a:latin typeface="Helvetica Neue"/>
                <a:ea typeface="Helvetica Neue"/>
              </a:rPr>
              <a:t>Meta-analyses comparing robotic-assisted surgery (RAS) to conventional laparoscopic surgery (LPS) generally show that RAS offers similar perioperative outcomes to LPS, but with longer operating times: </a:t>
            </a:r>
            <a:endParaRPr b="0" lang="it-IT" sz="2889" spc="-1" strike="noStrike">
              <a:solidFill>
                <a:srgbClr val="000000"/>
              </a:solidFill>
              <a:uFill>
                <a:solidFill>
                  <a:srgbClr val="ffffff"/>
                </a:solidFill>
              </a:uFill>
              <a:latin typeface="Canela Text Regular"/>
            </a:endParaRPr>
          </a:p>
          <a:p>
            <a:pPr>
              <a:lnSpc>
                <a:spcPct val="100000"/>
              </a:lnSpc>
            </a:pPr>
            <a:r>
              <a:rPr b="1" lang="it-IT" sz="2889" spc="-1" strike="noStrike">
                <a:solidFill>
                  <a:srgbClr val="ff2600"/>
                </a:solidFill>
                <a:uFill>
                  <a:solidFill>
                    <a:srgbClr val="ffffff"/>
                  </a:solidFill>
                </a:uFill>
                <a:latin typeface="Helvetica Neue"/>
                <a:ea typeface="Helvetica Neue"/>
              </a:rPr>
              <a:t>Similarities</a:t>
            </a:r>
            <a:r>
              <a:rPr b="0" lang="it-IT" sz="2889" spc="-1" strike="noStrike">
                <a:solidFill>
                  <a:srgbClr val="001d35"/>
                </a:solidFill>
                <a:uFill>
                  <a:solidFill>
                    <a:srgbClr val="ffffff"/>
                  </a:solidFill>
                </a:uFill>
                <a:latin typeface="Helvetica Neue"/>
                <a:ea typeface="Helvetica Neue"/>
              </a:rPr>
              <a:t>:</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Perioperative outcomes: </a:t>
            </a:r>
            <a:br/>
            <a:r>
              <a:rPr b="0" lang="it-IT" sz="2889" spc="-1" strike="noStrike">
                <a:solidFill>
                  <a:srgbClr val="545d7e"/>
                </a:solidFill>
                <a:uFill>
                  <a:solidFill>
                    <a:srgbClr val="ffffff"/>
                  </a:solidFill>
                </a:uFill>
                <a:latin typeface="Helvetica Neue"/>
                <a:ea typeface="Helvetica Neue"/>
              </a:rPr>
              <a:t>Many meta-analyses find </a:t>
            </a:r>
            <a:r>
              <a:rPr b="0" lang="it-IT" sz="2889" spc="-1" strike="noStrike" u="sng">
                <a:solidFill>
                  <a:srgbClr val="545d7e"/>
                </a:solidFill>
                <a:uFill>
                  <a:solidFill>
                    <a:srgbClr val="ffffff"/>
                  </a:solidFill>
                </a:uFill>
                <a:latin typeface="Helvetica Neue"/>
                <a:ea typeface="Helvetica Neue"/>
              </a:rPr>
              <a:t>no significant difference</a:t>
            </a:r>
            <a:r>
              <a:rPr b="0" lang="it-IT" sz="2889" spc="-1" strike="noStrike">
                <a:solidFill>
                  <a:srgbClr val="545d7e"/>
                </a:solidFill>
                <a:uFill>
                  <a:solidFill>
                    <a:srgbClr val="ffffff"/>
                  </a:solidFill>
                </a:uFill>
                <a:latin typeface="Helvetica Neue"/>
                <a:ea typeface="Helvetica Neue"/>
              </a:rPr>
              <a:t> in overall </a:t>
            </a:r>
            <a:r>
              <a:rPr b="0" lang="it-IT" sz="2889" spc="-1" strike="noStrike" u="sng">
                <a:solidFill>
                  <a:srgbClr val="545d7e"/>
                </a:solidFill>
                <a:uFill>
                  <a:solidFill>
                    <a:srgbClr val="ffffff"/>
                  </a:solidFill>
                </a:uFill>
                <a:latin typeface="Helvetica Neue"/>
                <a:ea typeface="Helvetica Neue"/>
              </a:rPr>
              <a:t>complications</a:t>
            </a:r>
            <a:r>
              <a:rPr b="0" lang="it-IT" sz="2889" spc="-1" strike="noStrike">
                <a:solidFill>
                  <a:srgbClr val="545d7e"/>
                </a:solidFill>
                <a:uFill>
                  <a:solidFill>
                    <a:srgbClr val="ffffff"/>
                  </a:solidFill>
                </a:uFill>
                <a:latin typeface="Helvetica Neue"/>
                <a:ea typeface="Helvetica Neue"/>
              </a:rPr>
              <a:t>, surgical </a:t>
            </a:r>
            <a:r>
              <a:rPr b="0" lang="it-IT" sz="2889" spc="-1" strike="noStrike" u="sng">
                <a:solidFill>
                  <a:srgbClr val="545d7e"/>
                </a:solidFill>
                <a:uFill>
                  <a:solidFill>
                    <a:srgbClr val="ffffff"/>
                  </a:solidFill>
                </a:uFill>
                <a:latin typeface="Helvetica Neue"/>
                <a:ea typeface="Helvetica Neue"/>
              </a:rPr>
              <a:t>site infections</a:t>
            </a:r>
            <a:r>
              <a:rPr b="0" lang="it-IT" sz="2889" spc="-1" strike="noStrike">
                <a:solidFill>
                  <a:srgbClr val="545d7e"/>
                </a:solidFill>
                <a:uFill>
                  <a:solidFill>
                    <a:srgbClr val="ffffff"/>
                  </a:solidFill>
                </a:uFill>
                <a:latin typeface="Helvetica Neue"/>
                <a:ea typeface="Helvetica Neue"/>
              </a:rPr>
              <a:t>, </a:t>
            </a:r>
            <a:r>
              <a:rPr b="0" lang="it-IT" sz="2889" spc="-1" strike="noStrike" u="sng">
                <a:solidFill>
                  <a:srgbClr val="545d7e"/>
                </a:solidFill>
                <a:uFill>
                  <a:solidFill>
                    <a:srgbClr val="ffffff"/>
                  </a:solidFill>
                </a:uFill>
                <a:latin typeface="Helvetica Neue"/>
                <a:ea typeface="Helvetica Neue"/>
              </a:rPr>
              <a:t>reoperation rates</a:t>
            </a:r>
            <a:r>
              <a:rPr b="0" lang="it-IT" sz="2889" spc="-1" strike="noStrike">
                <a:solidFill>
                  <a:srgbClr val="545d7e"/>
                </a:solidFill>
                <a:uFill>
                  <a:solidFill>
                    <a:srgbClr val="ffffff"/>
                  </a:solidFill>
                </a:uFill>
                <a:latin typeface="Helvetica Neue"/>
                <a:ea typeface="Helvetica Neue"/>
              </a:rPr>
              <a:t>, or </a:t>
            </a:r>
            <a:r>
              <a:rPr b="0" lang="it-IT" sz="2889" spc="-1" strike="noStrike" u="sng">
                <a:solidFill>
                  <a:srgbClr val="545d7e"/>
                </a:solidFill>
                <a:uFill>
                  <a:solidFill>
                    <a:srgbClr val="ffffff"/>
                  </a:solidFill>
                </a:uFill>
                <a:latin typeface="Helvetica Neue"/>
                <a:ea typeface="Helvetica Neue"/>
              </a:rPr>
              <a:t>anastomotic leaks</a:t>
            </a:r>
            <a:r>
              <a:rPr b="0" lang="it-IT" sz="2889" spc="-1" strike="noStrike">
                <a:solidFill>
                  <a:srgbClr val="545d7e"/>
                </a:solidFill>
                <a:uFill>
                  <a:solidFill>
                    <a:srgbClr val="ffffff"/>
                  </a:solidFill>
                </a:uFill>
                <a:latin typeface="Helvetica Neue"/>
                <a:ea typeface="Helvetica Neue"/>
              </a:rPr>
              <a:t> between RAS and LPS.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Conversion rates</a:t>
            </a:r>
            <a:r>
              <a:rPr b="0" lang="it-IT" sz="2889" spc="-1" strike="noStrike">
                <a:solidFill>
                  <a:srgbClr val="001d35"/>
                </a:solidFill>
                <a:uFill>
                  <a:solidFill>
                    <a:srgbClr val="ffffff"/>
                  </a:solidFill>
                </a:uFill>
                <a:latin typeface="Helvetica Neue"/>
                <a:ea typeface="Helvetica Neue"/>
              </a:rPr>
              <a:t>: </a:t>
            </a:r>
            <a:br/>
            <a:r>
              <a:rPr b="0" lang="it-IT" sz="2889" spc="-1" strike="noStrike">
                <a:solidFill>
                  <a:srgbClr val="545d7e"/>
                </a:solidFill>
                <a:uFill>
                  <a:solidFill>
                    <a:srgbClr val="ffffff"/>
                  </a:solidFill>
                </a:uFill>
                <a:latin typeface="Helvetica Neue"/>
                <a:ea typeface="Helvetica Neue"/>
              </a:rPr>
              <a:t>Some studies show </a:t>
            </a:r>
            <a:r>
              <a:rPr b="0" lang="it-IT" sz="2889" spc="-1" strike="noStrike" u="sng">
                <a:solidFill>
                  <a:srgbClr val="545d7e"/>
                </a:solidFill>
                <a:uFill>
                  <a:solidFill>
                    <a:srgbClr val="ffffff"/>
                  </a:solidFill>
                </a:uFill>
                <a:latin typeface="Helvetica Neue"/>
                <a:ea typeface="Helvetica Neue"/>
              </a:rPr>
              <a:t>no difference</a:t>
            </a:r>
            <a:r>
              <a:rPr b="0" lang="it-IT" sz="2889" spc="-1" strike="noStrike">
                <a:solidFill>
                  <a:srgbClr val="545d7e"/>
                </a:solidFill>
                <a:uFill>
                  <a:solidFill>
                    <a:srgbClr val="ffffff"/>
                  </a:solidFill>
                </a:uFill>
                <a:latin typeface="Helvetica Neue"/>
                <a:ea typeface="Helvetica Neue"/>
              </a:rPr>
              <a:t> in the rate of conversion to open surgery between RAS and LPS.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Blood loss</a:t>
            </a:r>
            <a:r>
              <a:rPr b="0" lang="it-IT" sz="2889" spc="-1" strike="noStrike">
                <a:solidFill>
                  <a:srgbClr val="001d35"/>
                </a:solidFill>
                <a:uFill>
                  <a:solidFill>
                    <a:srgbClr val="ffffff"/>
                  </a:solidFill>
                </a:uFill>
                <a:latin typeface="Helvetica Neue"/>
                <a:ea typeface="Helvetica Neue"/>
              </a:rPr>
              <a:t>: </a:t>
            </a:r>
            <a:br/>
            <a:r>
              <a:rPr b="0" lang="it-IT" sz="2889" spc="-1" strike="noStrike">
                <a:solidFill>
                  <a:srgbClr val="545d7e"/>
                </a:solidFill>
                <a:uFill>
                  <a:solidFill>
                    <a:srgbClr val="ffffff"/>
                  </a:solidFill>
                </a:uFill>
                <a:latin typeface="Helvetica Neue"/>
                <a:ea typeface="Helvetica Neue"/>
              </a:rPr>
              <a:t>While </a:t>
            </a:r>
            <a:r>
              <a:rPr b="0" lang="it-IT" sz="2889" spc="-1" strike="noStrike" u="sng">
                <a:solidFill>
                  <a:srgbClr val="545d7e"/>
                </a:solidFill>
                <a:uFill>
                  <a:solidFill>
                    <a:srgbClr val="ffffff"/>
                  </a:solidFill>
                </a:uFill>
                <a:latin typeface="Helvetica Neue"/>
                <a:ea typeface="Helvetica Neue"/>
              </a:rPr>
              <a:t>some studies</a:t>
            </a:r>
            <a:r>
              <a:rPr b="0" lang="it-IT" sz="2889" spc="-1" strike="noStrike">
                <a:solidFill>
                  <a:srgbClr val="545d7e"/>
                </a:solidFill>
                <a:uFill>
                  <a:solidFill>
                    <a:srgbClr val="ffffff"/>
                  </a:solidFill>
                </a:uFill>
                <a:latin typeface="Helvetica Neue"/>
                <a:ea typeface="Helvetica Neue"/>
              </a:rPr>
              <a:t> show less blood loss with RAS, </a:t>
            </a:r>
            <a:r>
              <a:rPr b="0" lang="it-IT" sz="2889" spc="-1" strike="noStrike" u="sng">
                <a:solidFill>
                  <a:srgbClr val="545d7e"/>
                </a:solidFill>
                <a:uFill>
                  <a:solidFill>
                    <a:srgbClr val="ffffff"/>
                  </a:solidFill>
                </a:uFill>
                <a:latin typeface="Helvetica Neue"/>
                <a:ea typeface="Helvetica Neue"/>
              </a:rPr>
              <a:t>others</a:t>
            </a:r>
            <a:r>
              <a:rPr b="0" lang="it-IT" sz="2889" spc="-1" strike="noStrike">
                <a:solidFill>
                  <a:srgbClr val="545d7e"/>
                </a:solidFill>
                <a:uFill>
                  <a:solidFill>
                    <a:srgbClr val="ffffff"/>
                  </a:solidFill>
                </a:uFill>
                <a:latin typeface="Helvetica Neue"/>
                <a:ea typeface="Helvetica Neue"/>
              </a:rPr>
              <a:t> find no significant</a:t>
            </a:r>
            <a:r>
              <a:rPr b="0" lang="it-IT" sz="2889" spc="-1" strike="noStrike" u="sng">
                <a:solidFill>
                  <a:srgbClr val="545d7e"/>
                </a:solidFill>
                <a:uFill>
                  <a:solidFill>
                    <a:srgbClr val="ffffff"/>
                  </a:solidFill>
                </a:uFill>
                <a:latin typeface="Helvetica Neue"/>
                <a:ea typeface="Helvetica Neue"/>
              </a:rPr>
              <a:t> </a:t>
            </a:r>
            <a:r>
              <a:rPr b="0" lang="it-IT" sz="2889" spc="-1" strike="noStrike">
                <a:solidFill>
                  <a:srgbClr val="545d7e"/>
                </a:solidFill>
                <a:uFill>
                  <a:solidFill>
                    <a:srgbClr val="ffffff"/>
                  </a:solidFill>
                </a:uFill>
                <a:latin typeface="Helvetica Neue"/>
                <a:ea typeface="Helvetica Neue"/>
              </a:rPr>
              <a:t>difference.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Hospital stay</a:t>
            </a:r>
            <a:r>
              <a:rPr b="0" lang="it-IT" sz="2889" spc="-1" strike="noStrike">
                <a:solidFill>
                  <a:srgbClr val="001d35"/>
                </a:solidFill>
                <a:uFill>
                  <a:solidFill>
                    <a:srgbClr val="ffffff"/>
                  </a:solidFill>
                </a:uFill>
                <a:latin typeface="Helvetica Neue"/>
                <a:ea typeface="Helvetica Neue"/>
              </a:rPr>
              <a:t>: </a:t>
            </a:r>
            <a:br/>
            <a:r>
              <a:rPr b="0" lang="it-IT" sz="2889" spc="-1" strike="noStrike" u="sng">
                <a:solidFill>
                  <a:srgbClr val="545d7e"/>
                </a:solidFill>
                <a:uFill>
                  <a:solidFill>
                    <a:srgbClr val="ffffff"/>
                  </a:solidFill>
                </a:uFill>
                <a:latin typeface="Helvetica Neue"/>
                <a:ea typeface="Helvetica Neue"/>
              </a:rPr>
              <a:t>Some studies</a:t>
            </a:r>
            <a:r>
              <a:rPr b="0" lang="it-IT" sz="2889" spc="-1" strike="noStrike">
                <a:solidFill>
                  <a:srgbClr val="545d7e"/>
                </a:solidFill>
                <a:uFill>
                  <a:solidFill>
                    <a:srgbClr val="ffffff"/>
                  </a:solidFill>
                </a:uFill>
                <a:latin typeface="Helvetica Neue"/>
                <a:ea typeface="Helvetica Neue"/>
              </a:rPr>
              <a:t> report shorter hospital stays with RAS, while </a:t>
            </a:r>
            <a:r>
              <a:rPr b="0" lang="it-IT" sz="2889" spc="-1" strike="noStrike" u="sng">
                <a:solidFill>
                  <a:srgbClr val="545d7e"/>
                </a:solidFill>
                <a:uFill>
                  <a:solidFill>
                    <a:srgbClr val="ffffff"/>
                  </a:solidFill>
                </a:uFill>
                <a:latin typeface="Helvetica Neue"/>
                <a:ea typeface="Helvetica Neue"/>
              </a:rPr>
              <a:t>others </a:t>
            </a:r>
            <a:r>
              <a:rPr b="0" lang="it-IT" sz="2889" spc="-1" strike="noStrike">
                <a:solidFill>
                  <a:srgbClr val="545d7e"/>
                </a:solidFill>
                <a:uFill>
                  <a:solidFill>
                    <a:srgbClr val="ffffff"/>
                  </a:solidFill>
                </a:uFill>
                <a:latin typeface="Helvetica Neue"/>
                <a:ea typeface="Helvetica Neue"/>
              </a:rPr>
              <a:t>show no significant difference. </a:t>
            </a:r>
            <a:endParaRPr b="0" lang="it-IT" sz="2889" spc="-1" strike="noStrike">
              <a:solidFill>
                <a:srgbClr val="000000"/>
              </a:solidFill>
              <a:uFill>
                <a:solidFill>
                  <a:srgbClr val="ffffff"/>
                </a:solidFill>
              </a:uFill>
              <a:latin typeface="Canela Text Regular"/>
            </a:endParaRPr>
          </a:p>
          <a:p>
            <a:pPr>
              <a:lnSpc>
                <a:spcPct val="100000"/>
              </a:lnSpc>
            </a:pPr>
            <a:r>
              <a:rPr b="1" lang="it-IT" sz="2889" spc="-1" strike="noStrike">
                <a:solidFill>
                  <a:srgbClr val="e22146"/>
                </a:solidFill>
                <a:uFill>
                  <a:solidFill>
                    <a:srgbClr val="ffffff"/>
                  </a:solidFill>
                </a:uFill>
                <a:latin typeface="Helvetica Neue"/>
                <a:ea typeface="Helvetica Neue"/>
              </a:rPr>
              <a:t>Differences</a:t>
            </a:r>
            <a:r>
              <a:rPr b="0" lang="it-IT" sz="2889" spc="-1" strike="noStrike">
                <a:solidFill>
                  <a:srgbClr val="001d35"/>
                </a:solidFill>
                <a:uFill>
                  <a:solidFill>
                    <a:srgbClr val="ffffff"/>
                  </a:solidFill>
                </a:uFill>
                <a:latin typeface="Helvetica Neue"/>
                <a:ea typeface="Helvetica Neue"/>
              </a:rPr>
              <a:t>:</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Operating time</a:t>
            </a:r>
            <a:r>
              <a:rPr b="0" lang="it-IT" sz="2889" spc="-1" strike="noStrike">
                <a:solidFill>
                  <a:srgbClr val="001d35"/>
                </a:solidFill>
                <a:uFill>
                  <a:solidFill>
                    <a:srgbClr val="ffffff"/>
                  </a:solidFill>
                </a:uFill>
                <a:latin typeface="Helvetica Neue"/>
                <a:ea typeface="Helvetica Neue"/>
              </a:rPr>
              <a:t>: </a:t>
            </a:r>
            <a:br/>
            <a:r>
              <a:rPr b="0" lang="it-IT" sz="2889" spc="-1" strike="noStrike">
                <a:solidFill>
                  <a:srgbClr val="545d7e"/>
                </a:solidFill>
                <a:uFill>
                  <a:solidFill>
                    <a:srgbClr val="ffffff"/>
                  </a:solidFill>
                </a:uFill>
                <a:latin typeface="Helvetica Neue"/>
                <a:ea typeface="Helvetica Neue"/>
              </a:rPr>
              <a:t>RAS consistently requires </a:t>
            </a:r>
            <a:r>
              <a:rPr b="0" lang="it-IT" sz="2889" spc="-1" strike="noStrike" u="sng">
                <a:solidFill>
                  <a:srgbClr val="545d7e"/>
                </a:solidFill>
                <a:uFill>
                  <a:solidFill>
                    <a:srgbClr val="ffffff"/>
                  </a:solidFill>
                </a:uFill>
                <a:latin typeface="Helvetica Neue"/>
                <a:ea typeface="Helvetica Neue"/>
              </a:rPr>
              <a:t>a longer operating time</a:t>
            </a:r>
            <a:r>
              <a:rPr b="0" lang="it-IT" sz="2889" spc="-1" strike="noStrike">
                <a:solidFill>
                  <a:srgbClr val="545d7e"/>
                </a:solidFill>
                <a:uFill>
                  <a:solidFill>
                    <a:srgbClr val="ffffff"/>
                  </a:solidFill>
                </a:uFill>
                <a:latin typeface="Helvetica Neue"/>
                <a:ea typeface="Helvetica Neue"/>
              </a:rPr>
              <a:t> compared to LPS.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Conversion rates</a:t>
            </a:r>
            <a:r>
              <a:rPr b="0" lang="it-IT" sz="2889" spc="-1" strike="noStrike">
                <a:solidFill>
                  <a:srgbClr val="001d35"/>
                </a:solidFill>
                <a:uFill>
                  <a:solidFill>
                    <a:srgbClr val="ffffff"/>
                  </a:solidFill>
                </a:uFill>
                <a:latin typeface="Helvetica Neue"/>
                <a:ea typeface="Helvetica Neue"/>
              </a:rPr>
              <a:t>: </a:t>
            </a:r>
            <a:br/>
            <a:r>
              <a:rPr b="0" lang="it-IT" sz="2889" spc="-1" strike="noStrike" u="sng">
                <a:solidFill>
                  <a:srgbClr val="545d7e"/>
                </a:solidFill>
                <a:uFill>
                  <a:solidFill>
                    <a:srgbClr val="ffffff"/>
                  </a:solidFill>
                </a:uFill>
                <a:latin typeface="Helvetica Neue"/>
                <a:ea typeface="Helvetica Neue"/>
              </a:rPr>
              <a:t>Some meta-analyses</a:t>
            </a:r>
            <a:r>
              <a:rPr b="0" lang="it-IT" sz="2889" spc="-1" strike="noStrike">
                <a:solidFill>
                  <a:srgbClr val="545d7e"/>
                </a:solidFill>
                <a:uFill>
                  <a:solidFill>
                    <a:srgbClr val="ffffff"/>
                  </a:solidFill>
                </a:uFill>
                <a:latin typeface="Helvetica Neue"/>
                <a:ea typeface="Helvetica Neue"/>
              </a:rPr>
              <a:t> suggest </a:t>
            </a:r>
            <a:r>
              <a:rPr b="0" lang="it-IT" sz="2889" spc="-1" strike="noStrike" u="sng">
                <a:solidFill>
                  <a:srgbClr val="545d7e"/>
                </a:solidFill>
                <a:uFill>
                  <a:solidFill>
                    <a:srgbClr val="ffffff"/>
                  </a:solidFill>
                </a:uFill>
                <a:latin typeface="Helvetica Neue"/>
                <a:ea typeface="Helvetica Neue"/>
              </a:rPr>
              <a:t>a lower conversion rate</a:t>
            </a:r>
            <a:r>
              <a:rPr b="0" lang="it-IT" sz="2889" spc="-1" strike="noStrike">
                <a:solidFill>
                  <a:srgbClr val="545d7e"/>
                </a:solidFill>
                <a:uFill>
                  <a:solidFill>
                    <a:srgbClr val="ffffff"/>
                  </a:solidFill>
                </a:uFill>
                <a:latin typeface="Helvetica Neue"/>
                <a:ea typeface="Helvetica Neue"/>
              </a:rPr>
              <a:t> with RAS, particularly in rectal cancer surgery.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Blood loss</a:t>
            </a:r>
            <a:r>
              <a:rPr b="0" lang="it-IT" sz="2889" spc="-1" strike="noStrike">
                <a:solidFill>
                  <a:srgbClr val="001d35"/>
                </a:solidFill>
                <a:uFill>
                  <a:solidFill>
                    <a:srgbClr val="ffffff"/>
                  </a:solidFill>
                </a:uFill>
                <a:latin typeface="Helvetica Neue"/>
                <a:ea typeface="Helvetica Neue"/>
              </a:rPr>
              <a:t>: </a:t>
            </a:r>
            <a:br/>
            <a:r>
              <a:rPr b="0" lang="it-IT" sz="2889" spc="-1" strike="noStrike">
                <a:solidFill>
                  <a:srgbClr val="545d7e"/>
                </a:solidFill>
                <a:uFill>
                  <a:solidFill>
                    <a:srgbClr val="ffffff"/>
                  </a:solidFill>
                </a:uFill>
                <a:latin typeface="Helvetica Neue"/>
                <a:ea typeface="Helvetica Neue"/>
              </a:rPr>
              <a:t>Some meta-analyses indicate less blood loss with RAS, especially in colorectal surgery. </a:t>
            </a:r>
            <a:endParaRPr b="0" lang="it-IT" sz="2889" spc="-1" strike="noStrike">
              <a:solidFill>
                <a:srgbClr val="000000"/>
              </a:solidFill>
              <a:uFill>
                <a:solidFill>
                  <a:srgbClr val="ffffff"/>
                </a:solidFill>
              </a:uFill>
              <a:latin typeface="Canela Text Regular"/>
            </a:endParaRPr>
          </a:p>
          <a:p>
            <a:pPr marL="347400" indent="-240840">
              <a:lnSpc>
                <a:spcPct val="100000"/>
              </a:lnSpc>
              <a:buClr>
                <a:srgbClr val="001d35"/>
              </a:buClr>
              <a:buSzPct val="150000"/>
              <a:buFont typeface="Helvetica Neue"/>
              <a:buChar char="•"/>
            </a:pPr>
            <a:r>
              <a:rPr b="1" lang="it-IT" sz="2889" spc="-1" strike="noStrike">
                <a:solidFill>
                  <a:srgbClr val="001d35"/>
                </a:solidFill>
                <a:uFill>
                  <a:solidFill>
                    <a:srgbClr val="ffffff"/>
                  </a:solidFill>
                </a:uFill>
                <a:latin typeface="Helvetica Neue"/>
                <a:ea typeface="Helvetica Neue"/>
              </a:rPr>
              <a:t>Hospital stay</a:t>
            </a:r>
            <a:r>
              <a:rPr b="0" lang="it-IT" sz="2889" spc="-1" strike="noStrike">
                <a:solidFill>
                  <a:srgbClr val="001d35"/>
                </a:solidFill>
                <a:uFill>
                  <a:solidFill>
                    <a:srgbClr val="ffffff"/>
                  </a:solidFill>
                </a:uFill>
                <a:latin typeface="Helvetica Neue"/>
                <a:ea typeface="Helvetica Neue"/>
              </a:rPr>
              <a:t>: </a:t>
            </a:r>
            <a:br/>
            <a:r>
              <a:rPr b="0" lang="it-IT" sz="2889" spc="-1" strike="noStrike">
                <a:solidFill>
                  <a:srgbClr val="545d7e"/>
                </a:solidFill>
                <a:uFill>
                  <a:solidFill>
                    <a:srgbClr val="ffffff"/>
                  </a:solidFill>
                </a:uFill>
                <a:latin typeface="Helvetica Neue"/>
                <a:ea typeface="Helvetica Neue"/>
              </a:rPr>
              <a:t>Some meta-analyses show a trend towards shorter hospital stays with RAS, particularly in colorectal surgery. </a:t>
            </a:r>
            <a:endParaRPr b="0" lang="it-IT" sz="2889" spc="-1" strike="noStrike">
              <a:solidFill>
                <a:srgbClr val="000000"/>
              </a:solidFill>
              <a:uFill>
                <a:solidFill>
                  <a:srgbClr val="ffffff"/>
                </a:solidFill>
              </a:uFill>
              <a:latin typeface="Canela Text Regular"/>
            </a:endParaRPr>
          </a:p>
          <a:p>
            <a:pPr>
              <a:lnSpc>
                <a:spcPct val="100000"/>
              </a:lnSpc>
            </a:pPr>
            <a:r>
              <a:rPr b="0" lang="it-IT" sz="2889" spc="-1" strike="noStrike">
                <a:solidFill>
                  <a:srgbClr val="001d35"/>
                </a:solidFill>
                <a:uFill>
                  <a:solidFill>
                    <a:srgbClr val="ffffff"/>
                  </a:solidFill>
                </a:uFill>
                <a:latin typeface="Helvetica Neue"/>
                <a:ea typeface="Helvetica Neue"/>
              </a:rPr>
              <a:t>Conclusion:</a:t>
            </a:r>
            <a:endParaRPr b="0" lang="it-IT" sz="2889" spc="-1" strike="noStrike">
              <a:solidFill>
                <a:srgbClr val="000000"/>
              </a:solidFill>
              <a:uFill>
                <a:solidFill>
                  <a:srgbClr val="ffffff"/>
                </a:solidFill>
              </a:uFill>
              <a:latin typeface="Canela Text Regular"/>
            </a:endParaRPr>
          </a:p>
          <a:p>
            <a:pPr>
              <a:lnSpc>
                <a:spcPct val="100000"/>
              </a:lnSpc>
            </a:pPr>
            <a:r>
              <a:rPr b="0" lang="it-IT" sz="2889" spc="-1" strike="noStrike">
                <a:solidFill>
                  <a:srgbClr val="001d35"/>
                </a:solidFill>
                <a:uFill>
                  <a:solidFill>
                    <a:srgbClr val="ffffff"/>
                  </a:solidFill>
                </a:uFill>
                <a:latin typeface="Helvetica Neue"/>
                <a:ea typeface="Helvetica Neue"/>
              </a:rPr>
              <a:t>While RAS offers some potential advantages over LPS in specific areas, such as potentially lower conversion rates and shorter hospital stays in some cases, it's important to remember that the overall perioperative outcomes are largely comparable. The choice between RAS and LPS should be made on a case-by-case basis, considering factors such as the specific procedure, patient characteristics, surgeon experience, and available resource</a:t>
            </a:r>
            <a:endParaRPr b="0" lang="it-IT" sz="2889" spc="-1" strike="noStrike">
              <a:solidFill>
                <a:srgbClr val="000000"/>
              </a:solidFill>
              <a:uFill>
                <a:solidFill>
                  <a:srgbClr val="ffffff"/>
                </a:solidFill>
              </a:uFill>
              <a:latin typeface="Canela Text Regular"/>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Galleria immagini" descr=""/>
          <p:cNvPicPr/>
          <p:nvPr/>
        </p:nvPicPr>
        <p:blipFill>
          <a:blip r:embed="rId1"/>
          <a:srcRect l="0" t="1815" r="0" b="1815"/>
          <a:stretch/>
        </p:blipFill>
        <p:spPr>
          <a:xfrm>
            <a:off x="7203240" y="5745240"/>
            <a:ext cx="15693480" cy="5803560"/>
          </a:xfrm>
          <a:prstGeom prst="rect">
            <a:avLst/>
          </a:prstGeom>
          <a:ln w="12600">
            <a:noFill/>
          </a:ln>
        </p:spPr>
      </p:pic>
      <p:pic>
        <p:nvPicPr>
          <p:cNvPr id="250" name="Galleria immagini" descr=""/>
          <p:cNvPicPr/>
          <p:nvPr/>
        </p:nvPicPr>
        <p:blipFill>
          <a:blip r:embed="rId2"/>
          <a:srcRect l="0" t="6205" r="0" b="6205"/>
          <a:stretch/>
        </p:blipFill>
        <p:spPr>
          <a:xfrm>
            <a:off x="356040" y="740160"/>
            <a:ext cx="9426600" cy="4161960"/>
          </a:xfrm>
          <a:prstGeom prst="rect">
            <a:avLst/>
          </a:prstGeom>
          <a:ln w="12600">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TextShape 1"/>
          <p:cNvSpPr txBox="1"/>
          <p:nvPr/>
        </p:nvSpPr>
        <p:spPr>
          <a:xfrm>
            <a:off x="343440" y="326880"/>
            <a:ext cx="23696280" cy="12122640"/>
          </a:xfrm>
          <a:prstGeom prst="rect">
            <a:avLst/>
          </a:prstGeom>
          <a:noFill/>
          <a:ln w="12600">
            <a:noFill/>
          </a:ln>
        </p:spPr>
        <p:txBody>
          <a:bodyPr lIns="50760" rIns="50760" tIns="50760" bIns="50760" anchor="ctr"/>
          <a:p>
            <a:pPr>
              <a:lnSpc>
                <a:spcPct val="100000"/>
              </a:lnSpc>
            </a:pPr>
            <a:r>
              <a:rPr b="0" lang="it-IT" sz="2900" spc="-1" strike="noStrike">
                <a:solidFill>
                  <a:srgbClr val="001d35"/>
                </a:solidFill>
                <a:uFill>
                  <a:solidFill>
                    <a:srgbClr val="ffffff"/>
                  </a:solidFill>
                </a:uFill>
                <a:latin typeface="Helvetica Neue"/>
                <a:ea typeface="Helvetica Neue"/>
              </a:rPr>
              <a:t>Meta-analyses comparing the cost of robotic and laparoscopic surgery consistently show that laparoscopic surgery is typically more cost-effective. While robotic surgery may offer some benefits like improved visualization and precision, the higher initial investment, operational costs, and potential for longer operative times contribute to a higher overall cost. </a:t>
            </a:r>
            <a:endParaRPr b="0" lang="it-IT" sz="2900" spc="-1" strike="noStrike">
              <a:solidFill>
                <a:srgbClr val="000000"/>
              </a:solidFill>
              <a:uFill>
                <a:solidFill>
                  <a:srgbClr val="ffffff"/>
                </a:solidFill>
              </a:uFill>
              <a:latin typeface="Canela Text Regular"/>
            </a:endParaRPr>
          </a:p>
          <a:p>
            <a:pPr>
              <a:lnSpc>
                <a:spcPct val="100000"/>
              </a:lnSpc>
            </a:pPr>
            <a:r>
              <a:rPr b="0" lang="it-IT" sz="2900" spc="-1" strike="noStrike">
                <a:solidFill>
                  <a:srgbClr val="001d35"/>
                </a:solidFill>
                <a:uFill>
                  <a:solidFill>
                    <a:srgbClr val="ffffff"/>
                  </a:solidFill>
                </a:uFill>
                <a:latin typeface="Helvetica Neue"/>
                <a:ea typeface="Helvetica Neue"/>
              </a:rPr>
              <a:t>Elaboration:</a:t>
            </a:r>
            <a:endParaRPr b="0" lang="it-IT" sz="2900" spc="-1" strike="noStrike">
              <a:solidFill>
                <a:srgbClr val="000000"/>
              </a:solidFill>
              <a:uFill>
                <a:solidFill>
                  <a:srgbClr val="ffffff"/>
                </a:solidFill>
              </a:uFill>
              <a:latin typeface="Canela Text Regular"/>
            </a:endParaRPr>
          </a:p>
          <a:p>
            <a:pPr marL="457200" indent="-317160">
              <a:lnSpc>
                <a:spcPct val="100000"/>
              </a:lnSpc>
              <a:buClr>
                <a:srgbClr val="001d35"/>
              </a:buClr>
              <a:buSzPct val="150000"/>
              <a:buFont typeface="Helvetica Neue"/>
              <a:buChar char="•"/>
            </a:pPr>
            <a:r>
              <a:rPr b="0" lang="it-IT" sz="2900" spc="-1" strike="noStrike">
                <a:solidFill>
                  <a:srgbClr val="001d35"/>
                </a:solidFill>
                <a:uFill>
                  <a:solidFill>
                    <a:srgbClr val="ffffff"/>
                  </a:solidFill>
                </a:uFill>
                <a:latin typeface="Helvetica Neue"/>
                <a:ea typeface="Helvetica Neue"/>
              </a:rPr>
              <a:t>Laparoscopic surgery is generally cheaper: </a:t>
            </a:r>
            <a:br/>
            <a:r>
              <a:rPr b="0" lang="it-IT" sz="2900" spc="-1" strike="noStrike">
                <a:solidFill>
                  <a:srgbClr val="545d7e"/>
                </a:solidFill>
                <a:uFill>
                  <a:solidFill>
                    <a:srgbClr val="ffffff"/>
                  </a:solidFill>
                </a:uFill>
                <a:latin typeface="Helvetica Neue"/>
                <a:ea typeface="Helvetica Neue"/>
              </a:rPr>
              <a:t>Studies have consistently found that laparoscopic surgery results in lower total costs, including operative costs and hospital stays, compared to robotic surgery. </a:t>
            </a:r>
            <a:endParaRPr b="0" lang="it-IT" sz="2900" spc="-1" strike="noStrike">
              <a:solidFill>
                <a:srgbClr val="000000"/>
              </a:solidFill>
              <a:uFill>
                <a:solidFill>
                  <a:srgbClr val="ffffff"/>
                </a:solidFill>
              </a:uFill>
              <a:latin typeface="Canela Text Regular"/>
            </a:endParaRPr>
          </a:p>
          <a:p>
            <a:pPr marL="457200" indent="-317160">
              <a:lnSpc>
                <a:spcPct val="100000"/>
              </a:lnSpc>
              <a:buClr>
                <a:srgbClr val="001d35"/>
              </a:buClr>
              <a:buSzPct val="150000"/>
              <a:buFont typeface="Helvetica Neue"/>
              <a:buChar char="•"/>
            </a:pPr>
            <a:r>
              <a:rPr b="0" lang="it-IT" sz="2900" spc="-1" strike="noStrike">
                <a:solidFill>
                  <a:srgbClr val="001d35"/>
                </a:solidFill>
                <a:uFill>
                  <a:solidFill>
                    <a:srgbClr val="ffffff"/>
                  </a:solidFill>
                </a:uFill>
                <a:latin typeface="Helvetica Neue"/>
                <a:ea typeface="Helvetica Neue"/>
              </a:rPr>
              <a:t>Robotic surgery has higher initial costs: </a:t>
            </a:r>
            <a:br/>
            <a:r>
              <a:rPr b="0" lang="it-IT" sz="2900" spc="-1" strike="noStrike">
                <a:solidFill>
                  <a:srgbClr val="545d7e"/>
                </a:solidFill>
                <a:uFill>
                  <a:solidFill>
                    <a:srgbClr val="ffffff"/>
                  </a:solidFill>
                </a:uFill>
                <a:latin typeface="Helvetica Neue"/>
                <a:ea typeface="Helvetica Neue"/>
              </a:rPr>
              <a:t>The high initial investment in robotic systems, as well as the ongoing costs of maintenance and training, contribute significantly to the higher overall cost of robotic surgery. </a:t>
            </a:r>
            <a:endParaRPr b="0" lang="it-IT" sz="2900" spc="-1" strike="noStrike">
              <a:solidFill>
                <a:srgbClr val="000000"/>
              </a:solidFill>
              <a:uFill>
                <a:solidFill>
                  <a:srgbClr val="ffffff"/>
                </a:solidFill>
              </a:uFill>
              <a:latin typeface="Canela Text Regular"/>
            </a:endParaRPr>
          </a:p>
          <a:p>
            <a:pPr marL="457200" indent="-317160">
              <a:lnSpc>
                <a:spcPct val="100000"/>
              </a:lnSpc>
              <a:buClr>
                <a:srgbClr val="001d35"/>
              </a:buClr>
              <a:buSzPct val="150000"/>
              <a:buFont typeface="Helvetica Neue"/>
              <a:buChar char="•"/>
            </a:pPr>
            <a:r>
              <a:rPr b="0" lang="it-IT" sz="2900" spc="-1" strike="noStrike">
                <a:solidFill>
                  <a:srgbClr val="001d35"/>
                </a:solidFill>
                <a:uFill>
                  <a:solidFill>
                    <a:srgbClr val="ffffff"/>
                  </a:solidFill>
                </a:uFill>
                <a:latin typeface="Helvetica Neue"/>
                <a:ea typeface="Helvetica Neue"/>
              </a:rPr>
              <a:t>Potential benefits of robotic surgery: </a:t>
            </a:r>
            <a:br/>
            <a:r>
              <a:rPr b="0" lang="it-IT" sz="2900" spc="-1" strike="noStrike">
                <a:solidFill>
                  <a:srgbClr val="545d7e"/>
                </a:solidFill>
                <a:uFill>
                  <a:solidFill>
                    <a:srgbClr val="ffffff"/>
                  </a:solidFill>
                </a:uFill>
                <a:latin typeface="Helvetica Neue"/>
                <a:ea typeface="Helvetica Neue"/>
              </a:rPr>
              <a:t>While robotic surgery may offer some benefits like improved visualization and precision, these benefits do not always translate into lower overall costs. </a:t>
            </a:r>
            <a:endParaRPr b="0" lang="it-IT" sz="2900" spc="-1" strike="noStrike">
              <a:solidFill>
                <a:srgbClr val="000000"/>
              </a:solidFill>
              <a:uFill>
                <a:solidFill>
                  <a:srgbClr val="ffffff"/>
                </a:solidFill>
              </a:uFill>
              <a:latin typeface="Canela Text Regular"/>
            </a:endParaRPr>
          </a:p>
          <a:p>
            <a:pPr marL="457200" indent="-317160">
              <a:lnSpc>
                <a:spcPct val="100000"/>
              </a:lnSpc>
              <a:buClr>
                <a:srgbClr val="001d35"/>
              </a:buClr>
              <a:buSzPct val="150000"/>
              <a:buFont typeface="Helvetica Neue"/>
              <a:buChar char="•"/>
            </a:pPr>
            <a:r>
              <a:rPr b="0" lang="it-IT" sz="2900" spc="-1" strike="noStrike">
                <a:solidFill>
                  <a:srgbClr val="001d35"/>
                </a:solidFill>
                <a:uFill>
                  <a:solidFill>
                    <a:srgbClr val="ffffff"/>
                  </a:solidFill>
                </a:uFill>
                <a:latin typeface="Helvetica Neue"/>
                <a:ea typeface="Helvetica Neue"/>
              </a:rPr>
              <a:t>Trade-offs in cost and effectiveness: </a:t>
            </a:r>
            <a:br/>
            <a:r>
              <a:rPr b="0" lang="it-IT" sz="2900" spc="-1" strike="noStrike">
                <a:solidFill>
                  <a:srgbClr val="545d7e"/>
                </a:solidFill>
                <a:uFill>
                  <a:solidFill>
                    <a:srgbClr val="ffffff"/>
                  </a:solidFill>
                </a:uFill>
                <a:latin typeface="Helvetica Neue"/>
                <a:ea typeface="Helvetica Neue"/>
              </a:rPr>
              <a:t>Some studies have found that while robotic surgery may offer some benefits in specific areas, such as reduced complications, the higher costs may outweigh these benefits in a cost-effectiveness analysis. </a:t>
            </a:r>
            <a:endParaRPr b="0" lang="it-IT" sz="2900" spc="-1" strike="noStrike">
              <a:solidFill>
                <a:srgbClr val="000000"/>
              </a:solidFill>
              <a:uFill>
                <a:solidFill>
                  <a:srgbClr val="ffffff"/>
                </a:solidFill>
              </a:uFill>
              <a:latin typeface="Canela Text Regular"/>
            </a:endParaRPr>
          </a:p>
          <a:p>
            <a:pPr marL="457200" indent="-317160">
              <a:lnSpc>
                <a:spcPct val="100000"/>
              </a:lnSpc>
              <a:buClr>
                <a:srgbClr val="001d35"/>
              </a:buClr>
              <a:buSzPct val="150000"/>
              <a:buFont typeface="Helvetica Neue"/>
              <a:buChar char="•"/>
            </a:pPr>
            <a:r>
              <a:rPr b="0" lang="it-IT" sz="2900" spc="-1" strike="noStrike">
                <a:solidFill>
                  <a:srgbClr val="001d35"/>
                </a:solidFill>
                <a:uFill>
                  <a:solidFill>
                    <a:srgbClr val="ffffff"/>
                  </a:solidFill>
                </a:uFill>
                <a:latin typeface="Helvetica Neue"/>
                <a:ea typeface="Helvetica Neue"/>
              </a:rPr>
              <a:t>Important considerations: </a:t>
            </a:r>
            <a:br/>
            <a:r>
              <a:rPr b="0" lang="it-IT" sz="2900" spc="-1" strike="noStrike">
                <a:solidFill>
                  <a:srgbClr val="545d7e"/>
                </a:solidFill>
                <a:uFill>
                  <a:solidFill>
                    <a:srgbClr val="ffffff"/>
                  </a:solidFill>
                </a:uFill>
                <a:latin typeface="Helvetica Neue"/>
                <a:ea typeface="Helvetica Neue"/>
              </a:rPr>
              <a:t>When considering robotic surgery, it's important to weigh the potential benefits against the higher costs and consider the specific clinical context and patient population. </a:t>
            </a:r>
            <a:endParaRPr b="0" lang="it-IT" sz="2900" spc="-1" strike="noStrike">
              <a:solidFill>
                <a:srgbClr val="000000"/>
              </a:solidFill>
              <a:uFill>
                <a:solidFill>
                  <a:srgbClr val="ffffff"/>
                </a:solidFill>
              </a:uFill>
              <a:latin typeface="Canela Text Regular"/>
            </a:endParaRPr>
          </a:p>
        </p:txBody>
      </p:sp>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Galleria immagini" descr=""/>
          <p:cNvPicPr/>
          <p:nvPr/>
        </p:nvPicPr>
        <p:blipFill>
          <a:blip r:embed="rId1"/>
          <a:srcRect l="0" t="1646" r="0" b="1646"/>
          <a:stretch/>
        </p:blipFill>
        <p:spPr>
          <a:xfrm>
            <a:off x="15761880" y="1687680"/>
            <a:ext cx="7482600" cy="10010160"/>
          </a:xfrm>
          <a:prstGeom prst="rect">
            <a:avLst/>
          </a:prstGeom>
          <a:ln w="12600">
            <a:noFill/>
          </a:ln>
        </p:spPr>
      </p:pic>
      <p:pic>
        <p:nvPicPr>
          <p:cNvPr id="253" name="Galleria immagini" descr=""/>
          <p:cNvPicPr/>
          <p:nvPr/>
        </p:nvPicPr>
        <p:blipFill>
          <a:blip r:embed="rId2"/>
          <a:srcRect l="12778" t="0" r="12778" b="0"/>
          <a:stretch/>
        </p:blipFill>
        <p:spPr>
          <a:xfrm>
            <a:off x="8977320" y="3454200"/>
            <a:ext cx="6429240" cy="6476760"/>
          </a:xfrm>
          <a:prstGeom prst="rect">
            <a:avLst/>
          </a:prstGeom>
          <a:ln w="12600">
            <a:noFill/>
          </a:ln>
        </p:spPr>
      </p:pic>
      <p:pic>
        <p:nvPicPr>
          <p:cNvPr id="254" name="Galleria immagini" descr=""/>
          <p:cNvPicPr/>
          <p:nvPr/>
        </p:nvPicPr>
        <p:blipFill>
          <a:blip r:embed="rId3"/>
          <a:srcRect l="0" t="2825" r="0" b="2825"/>
          <a:stretch/>
        </p:blipFill>
        <p:spPr>
          <a:xfrm>
            <a:off x="-65880" y="3981960"/>
            <a:ext cx="8960040" cy="5421600"/>
          </a:xfrm>
          <a:prstGeom prst="rect">
            <a:avLst/>
          </a:prstGeom>
          <a:ln w="12600">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Shape 1"/>
          <p:cNvSpPr txBox="1"/>
          <p:nvPr/>
        </p:nvSpPr>
        <p:spPr>
          <a:xfrm>
            <a:off x="10088640" y="1459440"/>
            <a:ext cx="11246760" cy="3190320"/>
          </a:xfrm>
          <a:prstGeom prst="rect">
            <a:avLst/>
          </a:prstGeom>
          <a:noFill/>
          <a:ln w="12600">
            <a:noFill/>
          </a:ln>
        </p:spPr>
        <p:txBody>
          <a:bodyPr lIns="50760" rIns="50760" tIns="50760" bIns="50760" anchor="ctr"/>
          <a:p>
            <a:pPr algn="ctr">
              <a:lnSpc>
                <a:spcPct val="80000"/>
              </a:lnSpc>
            </a:pPr>
            <a:r>
              <a:rPr b="0" lang="it-IT" sz="4500" spc="-1" strike="noStrike">
                <a:solidFill>
                  <a:srgbClr val="000000"/>
                </a:solidFill>
                <a:uFill>
                  <a:solidFill>
                    <a:srgbClr val="ffffff"/>
                  </a:solidFill>
                </a:uFill>
                <a:latin typeface="Canela Regular"/>
                <a:ea typeface="Canela Regular"/>
              </a:rPr>
              <a:t>15.256 borse messe a bando per il 2024, solo</a:t>
            </a:r>
            <a:endParaRPr b="0" lang="it-IT" sz="4500" spc="-1" strike="noStrike">
              <a:solidFill>
                <a:srgbClr val="000000"/>
              </a:solidFill>
              <a:uFill>
                <a:solidFill>
                  <a:srgbClr val="ffffff"/>
                </a:solidFill>
              </a:uFill>
              <a:latin typeface="Canela Text Regular"/>
            </a:endParaRPr>
          </a:p>
          <a:p>
            <a:pPr algn="ctr">
              <a:lnSpc>
                <a:spcPct val="80000"/>
              </a:lnSpc>
            </a:pPr>
            <a:r>
              <a:rPr b="0" lang="it-IT" sz="4500" spc="-1" strike="noStrike">
                <a:solidFill>
                  <a:srgbClr val="000000"/>
                </a:solidFill>
                <a:uFill>
                  <a:solidFill>
                    <a:srgbClr val="ffffff"/>
                  </a:solidFill>
                </a:uFill>
                <a:latin typeface="Canela Regular"/>
                <a:ea typeface="Canela Regular"/>
              </a:rPr>
              <a:t>il 75% è stato assegnato. </a:t>
            </a:r>
            <a:endParaRPr b="0" lang="it-IT" sz="4500" spc="-1" strike="noStrike">
              <a:solidFill>
                <a:srgbClr val="000000"/>
              </a:solidFill>
              <a:uFill>
                <a:solidFill>
                  <a:srgbClr val="ffffff"/>
                </a:solidFill>
              </a:uFill>
              <a:latin typeface="Canela Text Regular"/>
            </a:endParaRPr>
          </a:p>
          <a:p>
            <a:pPr algn="ctr">
              <a:lnSpc>
                <a:spcPct val="80000"/>
              </a:lnSpc>
            </a:pPr>
            <a:r>
              <a:rPr b="0" lang="it-IT" sz="4500" spc="-1" strike="noStrike">
                <a:solidFill>
                  <a:srgbClr val="000000"/>
                </a:solidFill>
                <a:uFill>
                  <a:solidFill>
                    <a:srgbClr val="ffffff"/>
                  </a:solidFill>
                </a:uFill>
                <a:latin typeface="Canela Regular"/>
                <a:ea typeface="Canela Regular"/>
              </a:rPr>
              <a:t>Quelle assegnate per la Chirurgia Generale sono state soltanto il 51% di quelle disponibili</a:t>
            </a:r>
            <a:endParaRPr b="0" lang="it-IT" sz="4500" spc="-1" strike="noStrike">
              <a:solidFill>
                <a:srgbClr val="000000"/>
              </a:solidFill>
              <a:uFill>
                <a:solidFill>
                  <a:srgbClr val="ffffff"/>
                </a:solidFill>
              </a:uFill>
              <a:latin typeface="Canela Text Regular"/>
            </a:endParaRPr>
          </a:p>
        </p:txBody>
      </p:sp>
      <p:pic>
        <p:nvPicPr>
          <p:cNvPr id="256" name="Galleria immagini" descr=""/>
          <p:cNvPicPr/>
          <p:nvPr/>
        </p:nvPicPr>
        <p:blipFill>
          <a:blip r:embed="rId1"/>
          <a:srcRect l="0" t="921" r="0" b="921"/>
          <a:stretch/>
        </p:blipFill>
        <p:spPr>
          <a:xfrm>
            <a:off x="10375560" y="5392800"/>
            <a:ext cx="11246760" cy="6213600"/>
          </a:xfrm>
          <a:prstGeom prst="rect">
            <a:avLst/>
          </a:prstGeom>
          <a:ln w="12600">
            <a:noFill/>
          </a:ln>
        </p:spPr>
      </p:pic>
      <p:pic>
        <p:nvPicPr>
          <p:cNvPr id="257" name="Galleria immagini" descr=""/>
          <p:cNvPicPr/>
          <p:nvPr/>
        </p:nvPicPr>
        <p:blipFill>
          <a:blip r:embed="rId2"/>
          <a:srcRect l="0" t="710" r="0" b="710"/>
          <a:stretch/>
        </p:blipFill>
        <p:spPr>
          <a:xfrm>
            <a:off x="1663920" y="5160960"/>
            <a:ext cx="6240960" cy="6677640"/>
          </a:xfrm>
          <a:prstGeom prst="rect">
            <a:avLst/>
          </a:prstGeom>
          <a:ln w="12600">
            <a:noFill/>
          </a:ln>
        </p:spPr>
      </p:pic>
      <p:pic>
        <p:nvPicPr>
          <p:cNvPr id="258" name="Galleria immagini" descr=""/>
          <p:cNvPicPr/>
          <p:nvPr/>
        </p:nvPicPr>
        <p:blipFill>
          <a:blip r:embed="rId3"/>
          <a:srcRect l="0" t="1705" r="0" b="1705"/>
          <a:stretch/>
        </p:blipFill>
        <p:spPr>
          <a:xfrm>
            <a:off x="588600" y="142560"/>
            <a:ext cx="7914240" cy="4295880"/>
          </a:xfrm>
          <a:prstGeom prst="rect">
            <a:avLst/>
          </a:prstGeom>
          <a:ln w="12600">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Galleria immagini" descr=""/>
          <p:cNvPicPr/>
          <p:nvPr/>
        </p:nvPicPr>
        <p:blipFill>
          <a:blip r:embed="rId1"/>
          <a:srcRect l="0" t="0" r="0" b="1001"/>
          <a:stretch/>
        </p:blipFill>
        <p:spPr>
          <a:xfrm>
            <a:off x="7606440" y="1465920"/>
            <a:ext cx="9680400" cy="9295920"/>
          </a:xfrm>
          <a:prstGeom prst="rect">
            <a:avLst/>
          </a:prstGeom>
          <a:ln w="12600">
            <a:noFill/>
          </a:ln>
        </p:spPr>
      </p:pic>
      <p:pic>
        <p:nvPicPr>
          <p:cNvPr id="208" name="Galleria immagini" descr=""/>
          <p:cNvPicPr/>
          <p:nvPr/>
        </p:nvPicPr>
        <p:blipFill>
          <a:blip r:embed="rId2"/>
          <a:srcRect l="2746" t="0" r="2746" b="0"/>
          <a:stretch/>
        </p:blipFill>
        <p:spPr>
          <a:xfrm>
            <a:off x="17470080" y="683280"/>
            <a:ext cx="6599520" cy="3717360"/>
          </a:xfrm>
          <a:prstGeom prst="rect">
            <a:avLst/>
          </a:prstGeom>
          <a:ln w="12600">
            <a:noFill/>
          </a:ln>
        </p:spPr>
      </p:pic>
      <p:pic>
        <p:nvPicPr>
          <p:cNvPr id="209" name="Galleria immagini" descr=""/>
          <p:cNvPicPr/>
          <p:nvPr/>
        </p:nvPicPr>
        <p:blipFill>
          <a:blip r:embed="rId3"/>
          <a:srcRect l="2746" t="0" r="2746" b="0"/>
          <a:stretch/>
        </p:blipFill>
        <p:spPr>
          <a:xfrm>
            <a:off x="314280" y="518400"/>
            <a:ext cx="6599520" cy="3717360"/>
          </a:xfrm>
          <a:prstGeom prst="rect">
            <a:avLst/>
          </a:prstGeom>
          <a:ln w="12600">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9" name="Galleria immagini" descr=""/>
          <p:cNvPicPr/>
          <p:nvPr/>
        </p:nvPicPr>
        <p:blipFill>
          <a:blip r:embed="rId1"/>
          <a:srcRect l="0" t="1311" r="0" b="1311"/>
          <a:stretch/>
        </p:blipFill>
        <p:spPr>
          <a:xfrm>
            <a:off x="2538360" y="991800"/>
            <a:ext cx="18275760" cy="10899360"/>
          </a:xfrm>
          <a:prstGeom prst="rect">
            <a:avLst/>
          </a:prstGeom>
          <a:ln w="12600">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0" name="Galleria immagini" descr=""/>
          <p:cNvPicPr/>
          <p:nvPr/>
        </p:nvPicPr>
        <p:blipFill>
          <a:blip r:embed="rId1"/>
          <a:srcRect l="0" t="2894" r="0" b="2894"/>
          <a:stretch/>
        </p:blipFill>
        <p:spPr>
          <a:xfrm>
            <a:off x="599760" y="350640"/>
            <a:ext cx="14107680" cy="7080480"/>
          </a:xfrm>
          <a:prstGeom prst="rect">
            <a:avLst/>
          </a:prstGeom>
          <a:ln w="12600">
            <a:noFill/>
          </a:ln>
        </p:spPr>
      </p:pic>
      <p:pic>
        <p:nvPicPr>
          <p:cNvPr id="261" name="Galleria immagini" descr=""/>
          <p:cNvPicPr/>
          <p:nvPr/>
        </p:nvPicPr>
        <p:blipFill>
          <a:blip r:embed="rId2"/>
          <a:srcRect l="4209" t="0" r="4209" b="0"/>
          <a:stretch/>
        </p:blipFill>
        <p:spPr>
          <a:xfrm>
            <a:off x="14955480" y="6294240"/>
            <a:ext cx="8962200" cy="5561640"/>
          </a:xfrm>
          <a:prstGeom prst="rect">
            <a:avLst/>
          </a:prstGeom>
          <a:ln w="12600">
            <a:noFill/>
          </a:ln>
        </p:spPr>
      </p:pic>
      <p:pic>
        <p:nvPicPr>
          <p:cNvPr id="262" name="Galleria immagini" descr=""/>
          <p:cNvPicPr/>
          <p:nvPr/>
        </p:nvPicPr>
        <p:blipFill>
          <a:blip r:embed="rId3"/>
          <a:srcRect l="0" t="11444" r="0" b="11444"/>
          <a:stretch/>
        </p:blipFill>
        <p:spPr>
          <a:xfrm>
            <a:off x="3793320" y="7511400"/>
            <a:ext cx="8075160" cy="4674960"/>
          </a:xfrm>
          <a:prstGeom prst="rect">
            <a:avLst/>
          </a:prstGeom>
          <a:ln w="12600">
            <a:noFill/>
          </a:ln>
        </p:spPr>
      </p:pic>
      <p:pic>
        <p:nvPicPr>
          <p:cNvPr id="263" name="Galleria immagini" descr=""/>
          <p:cNvPicPr/>
          <p:nvPr/>
        </p:nvPicPr>
        <p:blipFill>
          <a:blip r:embed="rId4"/>
          <a:srcRect l="0" t="11444" r="0" b="11444"/>
          <a:stretch/>
        </p:blipFill>
        <p:spPr>
          <a:xfrm>
            <a:off x="15838560" y="579960"/>
            <a:ext cx="8075160" cy="4674960"/>
          </a:xfrm>
          <a:prstGeom prst="rect">
            <a:avLst/>
          </a:prstGeom>
          <a:ln w="12600">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4" name="Galleria immagini" descr=""/>
          <p:cNvPicPr/>
          <p:nvPr/>
        </p:nvPicPr>
        <p:blipFill>
          <a:blip r:embed="rId1"/>
          <a:srcRect l="0" t="3379" r="0" b="3379"/>
          <a:stretch/>
        </p:blipFill>
        <p:spPr>
          <a:xfrm>
            <a:off x="14912280" y="594720"/>
            <a:ext cx="5978520" cy="5574600"/>
          </a:xfrm>
          <a:prstGeom prst="rect">
            <a:avLst/>
          </a:prstGeom>
          <a:ln w="12600">
            <a:noFill/>
          </a:ln>
        </p:spPr>
      </p:pic>
      <p:pic>
        <p:nvPicPr>
          <p:cNvPr id="265" name="Galleria immagini" descr=""/>
          <p:cNvPicPr/>
          <p:nvPr/>
        </p:nvPicPr>
        <p:blipFill>
          <a:blip r:embed="rId2"/>
          <a:srcRect l="767" t="0" r="767" b="0"/>
          <a:stretch/>
        </p:blipFill>
        <p:spPr>
          <a:xfrm>
            <a:off x="5484600" y="663120"/>
            <a:ext cx="5978520" cy="5767920"/>
          </a:xfrm>
          <a:prstGeom prst="rect">
            <a:avLst/>
          </a:prstGeom>
          <a:ln w="12600">
            <a:noFill/>
          </a:ln>
        </p:spPr>
      </p:pic>
      <p:pic>
        <p:nvPicPr>
          <p:cNvPr id="266" name="Galleria immagini" descr=""/>
          <p:cNvPicPr/>
          <p:nvPr/>
        </p:nvPicPr>
        <p:blipFill>
          <a:blip r:embed="rId3"/>
          <a:srcRect l="0" t="2431" r="0" b="2431"/>
          <a:stretch/>
        </p:blipFill>
        <p:spPr>
          <a:xfrm>
            <a:off x="13482720" y="6422760"/>
            <a:ext cx="8837640" cy="5604840"/>
          </a:xfrm>
          <a:prstGeom prst="rect">
            <a:avLst/>
          </a:prstGeom>
          <a:ln w="12600">
            <a:noFill/>
          </a:ln>
        </p:spPr>
      </p:pic>
      <p:pic>
        <p:nvPicPr>
          <p:cNvPr id="267" name="Galleria immagini" descr=""/>
          <p:cNvPicPr/>
          <p:nvPr/>
        </p:nvPicPr>
        <p:blipFill>
          <a:blip r:embed="rId4"/>
          <a:srcRect l="0" t="678" r="0" b="678"/>
          <a:stretch/>
        </p:blipFill>
        <p:spPr>
          <a:xfrm>
            <a:off x="4613400" y="6674760"/>
            <a:ext cx="7254720" cy="5431320"/>
          </a:xfrm>
          <a:prstGeom prst="rect">
            <a:avLst/>
          </a:prstGeom>
          <a:ln w="12600">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Galleria immagini" descr=""/>
          <p:cNvPicPr/>
          <p:nvPr/>
        </p:nvPicPr>
        <p:blipFill>
          <a:blip r:embed="rId1"/>
          <a:srcRect l="0" t="6724" r="0" b="0"/>
          <a:stretch/>
        </p:blipFill>
        <p:spPr>
          <a:xfrm>
            <a:off x="19468800" y="8052840"/>
            <a:ext cx="3592440" cy="4130640"/>
          </a:xfrm>
          <a:prstGeom prst="rect">
            <a:avLst/>
          </a:prstGeom>
          <a:ln w="12600">
            <a:noFill/>
          </a:ln>
        </p:spPr>
      </p:pic>
      <p:pic>
        <p:nvPicPr>
          <p:cNvPr id="269" name="Galleria immagini" descr=""/>
          <p:cNvPicPr/>
          <p:nvPr/>
        </p:nvPicPr>
        <p:blipFill>
          <a:blip r:embed="rId2"/>
          <a:srcRect l="6742" t="0" r="6742" b="0"/>
          <a:stretch/>
        </p:blipFill>
        <p:spPr>
          <a:xfrm>
            <a:off x="17004600" y="247320"/>
            <a:ext cx="8520840" cy="8280360"/>
          </a:xfrm>
          <a:prstGeom prst="rect">
            <a:avLst/>
          </a:prstGeom>
          <a:ln w="12600">
            <a:noFill/>
          </a:ln>
        </p:spPr>
      </p:pic>
      <p:pic>
        <p:nvPicPr>
          <p:cNvPr id="270" name="Galleria immagini" descr=""/>
          <p:cNvPicPr/>
          <p:nvPr/>
        </p:nvPicPr>
        <p:blipFill>
          <a:blip r:embed="rId3"/>
          <a:srcRect l="0" t="931" r="0" b="931"/>
          <a:stretch/>
        </p:blipFill>
        <p:spPr>
          <a:xfrm>
            <a:off x="203400" y="3121560"/>
            <a:ext cx="17793360" cy="6536160"/>
          </a:xfrm>
          <a:prstGeom prst="rect">
            <a:avLst/>
          </a:prstGeom>
          <a:ln w="12600">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9192960" y="6972840"/>
            <a:ext cx="13222800" cy="4806360"/>
          </a:xfrm>
          <a:prstGeom prst="rect">
            <a:avLst/>
          </a:prstGeom>
          <a:noFill/>
          <a:ln w="12600">
            <a:noFill/>
          </a:ln>
        </p:spPr>
        <p:txBody>
          <a:bodyPr lIns="50760" rIns="50760" tIns="50760" bIns="50760" anchor="ctr"/>
          <a:p>
            <a:pPr>
              <a:lnSpc>
                <a:spcPct val="100000"/>
              </a:lnSpc>
              <a:spcBef>
                <a:spcPts val="1199"/>
              </a:spcBef>
            </a:pPr>
            <a:r>
              <a:rPr b="1" lang="it-IT" sz="2689" spc="-1" strike="noStrike">
                <a:solidFill>
                  <a:srgbClr val="000000"/>
                </a:solidFill>
                <a:uFill>
                  <a:solidFill>
                    <a:srgbClr val="ffffff"/>
                  </a:solidFill>
                </a:uFill>
                <a:latin typeface="Times New Roman"/>
                <a:ea typeface="Times New Roman"/>
              </a:rPr>
              <a:t>1. Malfunzionamenti Tecnici</a:t>
            </a:r>
            <a:endParaRPr b="0" lang="it-IT" sz="2689" spc="-1" strike="noStrike">
              <a:solidFill>
                <a:srgbClr val="000000"/>
              </a:solidFill>
              <a:uFill>
                <a:solidFill>
                  <a:srgbClr val="ffffff"/>
                </a:solidFill>
              </a:uFill>
              <a:latin typeface="Canela Text Regular"/>
            </a:endParaRPr>
          </a:p>
          <a:p>
            <a:pPr marL="361080" indent="-250560">
              <a:lnSpc>
                <a:spcPct val="100000"/>
              </a:lnSpc>
              <a:spcBef>
                <a:spcPts val="901"/>
              </a:spcBef>
              <a:buClr>
                <a:srgbClr val="000000"/>
              </a:buClr>
              <a:buSzPct val="150000"/>
              <a:buFont typeface="Times Roman"/>
              <a:buChar char="•"/>
            </a:pPr>
            <a:r>
              <a:rPr b="0" lang="it-IT" sz="2689" spc="-1" strike="noStrike">
                <a:solidFill>
                  <a:srgbClr val="000000"/>
                </a:solidFill>
                <a:uFill>
                  <a:solidFill>
                    <a:srgbClr val="ffffff"/>
                  </a:solidFill>
                </a:uFill>
                <a:latin typeface="Times New Roman"/>
                <a:ea typeface="Times New Roman"/>
              </a:rPr>
              <a:t>Guasti ai sistemi robotici, come cortocircuiti o errori nei sensori, possono compromettere l'operazione.</a:t>
            </a:r>
            <a:endParaRPr b="0" lang="it-IT" sz="2689" spc="-1" strike="noStrike">
              <a:solidFill>
                <a:srgbClr val="000000"/>
              </a:solidFill>
              <a:uFill>
                <a:solidFill>
                  <a:srgbClr val="ffffff"/>
                </a:solidFill>
              </a:uFill>
              <a:latin typeface="Canela Text Regular"/>
            </a:endParaRPr>
          </a:p>
          <a:p>
            <a:pPr marL="361080" indent="-250560">
              <a:lnSpc>
                <a:spcPct val="100000"/>
              </a:lnSpc>
              <a:spcBef>
                <a:spcPts val="901"/>
              </a:spcBef>
              <a:buClr>
                <a:srgbClr val="000000"/>
              </a:buClr>
              <a:buSzPct val="150000"/>
              <a:buFont typeface="Times Roman"/>
              <a:buChar char="•"/>
            </a:pPr>
            <a:r>
              <a:rPr b="0" lang="it-IT" sz="2689" spc="-1" strike="noStrike">
                <a:solidFill>
                  <a:srgbClr val="000000"/>
                </a:solidFill>
                <a:uFill>
                  <a:solidFill>
                    <a:srgbClr val="ffffff"/>
                  </a:solidFill>
                </a:uFill>
                <a:latin typeface="Times New Roman"/>
                <a:ea typeface="Times New Roman"/>
              </a:rPr>
              <a:t>Dal 2000 al 2013, la FDA ha registrato oltre 10.000 segnalazioni di eventi avversi legati alla chirurgia robotica, con oltre 1.500 incidenti significativi, tra cui ustioni e danni agli organi.</a:t>
            </a:r>
            <a:endParaRPr b="0" lang="it-IT" sz="2689" spc="-1" strike="noStrike">
              <a:solidFill>
                <a:srgbClr val="000000"/>
              </a:solidFill>
              <a:uFill>
                <a:solidFill>
                  <a:srgbClr val="ffffff"/>
                </a:solidFill>
              </a:uFill>
              <a:latin typeface="Canela Text Regular"/>
            </a:endParaRPr>
          </a:p>
          <a:p>
            <a:pPr>
              <a:lnSpc>
                <a:spcPct val="100000"/>
              </a:lnSpc>
            </a:pPr>
            <a:r>
              <a:rPr b="0" lang="it-IT" sz="2689" spc="-1" strike="noStrike">
                <a:solidFill>
                  <a:srgbClr val="000000"/>
                </a:solidFill>
                <a:uFill>
                  <a:solidFill>
                    <a:srgbClr val="ffffff"/>
                  </a:solidFill>
                </a:uFill>
                <a:latin typeface="Times New Roman"/>
                <a:ea typeface="Times New Roman"/>
              </a:rPr>
              <a:t>Un'analisi delle segnalazioni della Pennsylvania Patient Safety Authority ha evidenziato che il 43,5% degli eventi avversi gravi erano dovuti a lacerazioni accidentali, mentre il 17,5% a emorragie.</a:t>
            </a:r>
            <a:endParaRPr b="0" lang="it-IT" sz="2689" spc="-1" strike="noStrike">
              <a:solidFill>
                <a:srgbClr val="000000"/>
              </a:solidFill>
              <a:uFill>
                <a:solidFill>
                  <a:srgbClr val="ffffff"/>
                </a:solidFill>
              </a:uFill>
              <a:latin typeface="Canela Text Regular"/>
            </a:endParaRPr>
          </a:p>
          <a:p>
            <a:pPr>
              <a:lnSpc>
                <a:spcPct val="100000"/>
              </a:lnSpc>
            </a:pPr>
            <a:r>
              <a:rPr b="0" lang="it-IT" sz="2689" spc="-1" strike="noStrike">
                <a:solidFill>
                  <a:srgbClr val="000000"/>
                </a:solidFill>
                <a:uFill>
                  <a:solidFill>
                    <a:srgbClr val="ffffff"/>
                  </a:solidFill>
                </a:uFill>
                <a:latin typeface="Times New Roman"/>
                <a:ea typeface="Times New Roman"/>
              </a:rPr>
              <a:t>La variabilità nella formazione dei chirurghi e la mancanza di protocolli uniformi possono influire sulla sicurezza e sull'efficacia degli intervent</a:t>
            </a:r>
            <a:endParaRPr b="0" lang="it-IT" sz="2689" spc="-1" strike="noStrike">
              <a:solidFill>
                <a:srgbClr val="000000"/>
              </a:solidFill>
              <a:uFill>
                <a:solidFill>
                  <a:srgbClr val="ffffff"/>
                </a:solidFill>
              </a:uFill>
              <a:latin typeface="Canela Text Regular"/>
            </a:endParaRPr>
          </a:p>
        </p:txBody>
      </p:sp>
      <p:pic>
        <p:nvPicPr>
          <p:cNvPr id="272" name="Galleria immagini" descr=""/>
          <p:cNvPicPr/>
          <p:nvPr/>
        </p:nvPicPr>
        <p:blipFill>
          <a:blip r:embed="rId1"/>
          <a:srcRect l="5397" t="0" r="5397" b="0"/>
          <a:stretch/>
        </p:blipFill>
        <p:spPr>
          <a:xfrm>
            <a:off x="1452960" y="561240"/>
            <a:ext cx="15751800" cy="4973040"/>
          </a:xfrm>
          <a:prstGeom prst="rect">
            <a:avLst/>
          </a:prstGeom>
          <a:ln w="12600">
            <a:noFill/>
          </a:ln>
        </p:spPr>
      </p:pic>
      <p:pic>
        <p:nvPicPr>
          <p:cNvPr id="273" name="Galleria immagini" descr=""/>
          <p:cNvPicPr/>
          <p:nvPr/>
        </p:nvPicPr>
        <p:blipFill>
          <a:blip r:embed="rId2"/>
          <a:srcRect l="0" t="2326" r="0" b="2326"/>
          <a:stretch/>
        </p:blipFill>
        <p:spPr>
          <a:xfrm>
            <a:off x="18483480" y="473040"/>
            <a:ext cx="4832640" cy="6012360"/>
          </a:xfrm>
          <a:prstGeom prst="rect">
            <a:avLst/>
          </a:prstGeom>
          <a:ln w="12600">
            <a:noFill/>
          </a:ln>
        </p:spPr>
      </p:pic>
      <p:pic>
        <p:nvPicPr>
          <p:cNvPr id="274" name="Galleria immagini" descr=""/>
          <p:cNvPicPr/>
          <p:nvPr/>
        </p:nvPicPr>
        <p:blipFill>
          <a:blip r:embed="rId3"/>
          <a:srcRect l="0" t="0" r="0" b="1470"/>
          <a:stretch/>
        </p:blipFill>
        <p:spPr>
          <a:xfrm>
            <a:off x="1292400" y="7057440"/>
            <a:ext cx="7046640" cy="4637160"/>
          </a:xfrm>
          <a:prstGeom prst="rect">
            <a:avLst/>
          </a:prstGeom>
          <a:ln w="12600">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TextShape 1"/>
          <p:cNvSpPr txBox="1"/>
          <p:nvPr/>
        </p:nvSpPr>
        <p:spPr>
          <a:xfrm>
            <a:off x="1219320" y="2938320"/>
            <a:ext cx="21945240" cy="6603480"/>
          </a:xfrm>
          <a:prstGeom prst="rect">
            <a:avLst/>
          </a:prstGeom>
          <a:noFill/>
          <a:ln w="12600">
            <a:noFill/>
          </a:ln>
        </p:spPr>
        <p:txBody>
          <a:bodyPr lIns="50760" rIns="50760" tIns="50760" bIns="50760" anchor="ctr"/>
          <a:p>
            <a:pPr algn="ctr">
              <a:lnSpc>
                <a:spcPct val="100000"/>
              </a:lnSpc>
            </a:pPr>
            <a:r>
              <a:rPr b="0" lang="it-IT" sz="12800" spc="-1" strike="noStrike">
                <a:solidFill>
                  <a:srgbClr val="000000"/>
                </a:solidFill>
                <a:uFill>
                  <a:solidFill>
                    <a:srgbClr val="ffffff"/>
                  </a:solidFill>
                </a:uFill>
                <a:latin typeface="Canela Regular"/>
                <a:ea typeface="Canela Regular"/>
              </a:rPr>
              <a:t>E poi…….</a:t>
            </a:r>
            <a:endParaRPr b="0" lang="it-IT" sz="12800" spc="-1" strike="noStrike">
              <a:solidFill>
                <a:srgbClr val="000000"/>
              </a:solidFill>
              <a:uFill>
                <a:solidFill>
                  <a:srgbClr val="ffffff"/>
                </a:solidFill>
              </a:uFill>
              <a:latin typeface="Canela Text Regular"/>
            </a:endParaRPr>
          </a:p>
        </p:txBody>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6" name="Galleria immagini" descr=""/>
          <p:cNvPicPr/>
          <p:nvPr/>
        </p:nvPicPr>
        <p:blipFill>
          <a:blip r:embed="rId1"/>
          <a:srcRect l="12729" t="0" r="13006" b="0"/>
          <a:stretch/>
        </p:blipFill>
        <p:spPr>
          <a:xfrm>
            <a:off x="2406240" y="3061440"/>
            <a:ext cx="9932040" cy="8915760"/>
          </a:xfrm>
          <a:prstGeom prst="rect">
            <a:avLst/>
          </a:prstGeom>
          <a:ln w="12600">
            <a:noFill/>
          </a:ln>
        </p:spPr>
      </p:pic>
      <p:pic>
        <p:nvPicPr>
          <p:cNvPr id="277" name="Galleria immagini" descr=""/>
          <p:cNvPicPr/>
          <p:nvPr/>
        </p:nvPicPr>
        <p:blipFill>
          <a:blip r:embed="rId2"/>
          <a:srcRect l="4586" t="0" r="4586" b="0"/>
          <a:stretch/>
        </p:blipFill>
        <p:spPr>
          <a:xfrm>
            <a:off x="13984920" y="4474800"/>
            <a:ext cx="9280440" cy="5721480"/>
          </a:xfrm>
          <a:prstGeom prst="rect">
            <a:avLst/>
          </a:prstGeom>
          <a:ln w="12600">
            <a:noFill/>
          </a:ln>
        </p:spPr>
      </p:pic>
      <p:sp>
        <p:nvSpPr>
          <p:cNvPr id="278" name="CustomShape 1"/>
          <p:cNvSpPr/>
          <p:nvPr/>
        </p:nvSpPr>
        <p:spPr>
          <a:xfrm>
            <a:off x="7986960" y="915120"/>
            <a:ext cx="8409960" cy="1260360"/>
          </a:xfrm>
          <a:prstGeom prst="rect">
            <a:avLst/>
          </a:prstGeom>
          <a:noFill/>
          <a:ln w="12600">
            <a:noFill/>
          </a:ln>
        </p:spPr>
        <p:style>
          <a:lnRef idx="0"/>
          <a:fillRef idx="0"/>
          <a:effectRef idx="0"/>
          <a:fontRef idx="minor"/>
        </p:style>
        <p:txBody>
          <a:bodyPr wrap="none" lIns="50760" rIns="50760" tIns="50760" bIns="50760" anchor="ctr"/>
          <a:p>
            <a:pPr>
              <a:lnSpc>
                <a:spcPct val="100000"/>
              </a:lnSpc>
              <a:spcBef>
                <a:spcPts val="2401"/>
              </a:spcBef>
            </a:pPr>
            <a:r>
              <a:rPr b="0" lang="it-IT" sz="7600" spc="-1" strike="noStrike">
                <a:solidFill>
                  <a:srgbClr val="000000"/>
                </a:solidFill>
                <a:uFill>
                  <a:solidFill>
                    <a:srgbClr val="ffffff"/>
                  </a:solidFill>
                </a:uFill>
                <a:latin typeface="Canela Text Regular"/>
                <a:ea typeface="Canela Text Regular"/>
              </a:rPr>
              <a:t>Complottismo…..</a:t>
            </a:r>
            <a:endParaRPr b="0" lang="it-IT" sz="7600" spc="-1" strike="noStrike">
              <a:solidFill>
                <a:srgbClr val="000000"/>
              </a:solidFill>
              <a:uFill>
                <a:solidFill>
                  <a:srgbClr val="ffffff"/>
                </a:solidFill>
              </a:uFill>
              <a:latin typeface="Arial"/>
            </a:endParaRPr>
          </a:p>
        </p:txBody>
      </p:sp>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9" name="Galleria immagini" descr=""/>
          <p:cNvPicPr/>
          <p:nvPr/>
        </p:nvPicPr>
        <p:blipFill>
          <a:blip r:embed="rId1"/>
          <a:srcRect l="0" t="2289" r="0" b="2289"/>
          <a:stretch/>
        </p:blipFill>
        <p:spPr>
          <a:xfrm>
            <a:off x="3026880" y="1773720"/>
            <a:ext cx="18330120" cy="9838080"/>
          </a:xfrm>
          <a:prstGeom prst="rect">
            <a:avLst/>
          </a:prstGeom>
          <a:ln w="12600">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0" name="Galleria immagini" descr=""/>
          <p:cNvPicPr/>
          <p:nvPr/>
        </p:nvPicPr>
        <p:blipFill>
          <a:blip r:embed="rId1"/>
          <a:srcRect l="0" t="175" r="0" b="175"/>
          <a:stretch/>
        </p:blipFill>
        <p:spPr>
          <a:xfrm>
            <a:off x="5646960" y="2164320"/>
            <a:ext cx="12158640" cy="9056520"/>
          </a:xfrm>
          <a:prstGeom prst="rect">
            <a:avLst/>
          </a:prstGeom>
          <a:ln w="12600">
            <a:noFill/>
          </a:ln>
        </p:spPr>
      </p:pic>
      <p:pic>
        <p:nvPicPr>
          <p:cNvPr id="281" name="Galleria immagini" descr=""/>
          <p:cNvPicPr/>
          <p:nvPr/>
        </p:nvPicPr>
        <p:blipFill>
          <a:blip r:embed="rId2"/>
          <a:srcRect l="0" t="0" r="0" b="3320"/>
          <a:stretch/>
        </p:blipFill>
        <p:spPr>
          <a:xfrm>
            <a:off x="801000" y="149760"/>
            <a:ext cx="4120560" cy="5401080"/>
          </a:xfrm>
          <a:prstGeom prst="rect">
            <a:avLst/>
          </a:prstGeom>
          <a:ln w="12600">
            <a:noFill/>
          </a:ln>
        </p:spPr>
      </p:pic>
      <p:pic>
        <p:nvPicPr>
          <p:cNvPr id="282" name="Galleria immagini" descr=""/>
          <p:cNvPicPr/>
          <p:nvPr/>
        </p:nvPicPr>
        <p:blipFill>
          <a:blip r:embed="rId3"/>
          <a:srcRect l="0" t="3297" r="0" b="3297"/>
          <a:stretch/>
        </p:blipFill>
        <p:spPr>
          <a:xfrm>
            <a:off x="307080" y="5811480"/>
            <a:ext cx="5682240" cy="6812640"/>
          </a:xfrm>
          <a:prstGeom prst="rect">
            <a:avLst/>
          </a:prstGeom>
          <a:ln w="12600">
            <a:noFill/>
          </a:ln>
        </p:spPr>
      </p:pic>
      <p:pic>
        <p:nvPicPr>
          <p:cNvPr id="283" name="Galleria immagini" descr=""/>
          <p:cNvPicPr/>
          <p:nvPr/>
        </p:nvPicPr>
        <p:blipFill>
          <a:blip r:embed="rId4"/>
          <a:srcRect l="995" t="0" r="995" b="0"/>
          <a:stretch/>
        </p:blipFill>
        <p:spPr>
          <a:xfrm>
            <a:off x="18088560" y="774720"/>
            <a:ext cx="5992560" cy="4480920"/>
          </a:xfrm>
          <a:prstGeom prst="rect">
            <a:avLst/>
          </a:prstGeom>
          <a:ln w="12600">
            <a:noFill/>
          </a:ln>
        </p:spPr>
      </p:pic>
      <p:pic>
        <p:nvPicPr>
          <p:cNvPr id="284" name="Galleria immagini" descr=""/>
          <p:cNvPicPr/>
          <p:nvPr/>
        </p:nvPicPr>
        <p:blipFill>
          <a:blip r:embed="rId5"/>
          <a:srcRect l="13211" t="0" r="6173" b="0"/>
          <a:stretch/>
        </p:blipFill>
        <p:spPr>
          <a:xfrm>
            <a:off x="18088560" y="6709680"/>
            <a:ext cx="5682240" cy="4686120"/>
          </a:xfrm>
          <a:prstGeom prst="rect">
            <a:avLst/>
          </a:prstGeom>
          <a:ln w="12600">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5" name="Galleria immagini" descr=""/>
          <p:cNvPicPr/>
          <p:nvPr/>
        </p:nvPicPr>
        <p:blipFill>
          <a:blip r:embed="rId1"/>
          <a:srcRect l="0" t="1964" r="0" b="0"/>
          <a:stretch/>
        </p:blipFill>
        <p:spPr>
          <a:xfrm>
            <a:off x="2880000" y="2339640"/>
            <a:ext cx="7822080" cy="8172360"/>
          </a:xfrm>
          <a:prstGeom prst="rect">
            <a:avLst/>
          </a:prstGeom>
          <a:ln w="12600">
            <a:noFill/>
          </a:ln>
        </p:spPr>
      </p:pic>
      <p:pic>
        <p:nvPicPr>
          <p:cNvPr id="286" name="Galleria immagini" descr=""/>
          <p:cNvPicPr/>
          <p:nvPr/>
        </p:nvPicPr>
        <p:blipFill>
          <a:blip r:embed="rId2"/>
          <a:srcRect l="15561" t="0" r="15561" b="0"/>
          <a:stretch/>
        </p:blipFill>
        <p:spPr>
          <a:xfrm>
            <a:off x="13608000" y="2428200"/>
            <a:ext cx="8352000" cy="8083800"/>
          </a:xfrm>
          <a:prstGeom prst="rect">
            <a:avLst/>
          </a:prstGeom>
          <a:ln w="12600">
            <a:noFill/>
          </a:ln>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 name="huscher.jpg" descr=""/>
          <p:cNvPicPr/>
          <p:nvPr/>
        </p:nvPicPr>
        <p:blipFill>
          <a:blip r:embed="rId1"/>
          <a:srcRect l="0" t="0" r="0" b="8593"/>
          <a:stretch/>
        </p:blipFill>
        <p:spPr>
          <a:xfrm>
            <a:off x="14803560" y="2824200"/>
            <a:ext cx="8296560" cy="7583400"/>
          </a:xfrm>
          <a:prstGeom prst="rect">
            <a:avLst/>
          </a:prstGeom>
          <a:ln w="12600">
            <a:noFill/>
          </a:ln>
        </p:spPr>
      </p:pic>
      <p:sp>
        <p:nvSpPr>
          <p:cNvPr id="211" name="CustomShape 1"/>
          <p:cNvSpPr/>
          <p:nvPr/>
        </p:nvSpPr>
        <p:spPr>
          <a:xfrm>
            <a:off x="14803560" y="10484280"/>
            <a:ext cx="8296560" cy="606240"/>
          </a:xfrm>
          <a:prstGeom prst="rect">
            <a:avLst/>
          </a:prstGeom>
          <a:noFill/>
          <a:ln w="12600">
            <a:noFill/>
          </a:ln>
        </p:spPr>
        <p:style>
          <a:lnRef idx="0"/>
          <a:fillRef idx="0"/>
          <a:effectRef idx="0"/>
          <a:fontRef idx="minor"/>
        </p:style>
        <p:txBody>
          <a:bodyPr lIns="76320" rIns="76320" tIns="76320" bIns="76320"/>
          <a:p>
            <a:pPr algn="ctr">
              <a:lnSpc>
                <a:spcPct val="100000"/>
              </a:lnSpc>
            </a:pPr>
            <a:r>
              <a:rPr b="0" lang="it-IT" sz="2400" spc="-1" strike="noStrike">
                <a:solidFill>
                  <a:srgbClr val="000000"/>
                </a:solidFill>
                <a:uFill>
                  <a:solidFill>
                    <a:srgbClr val="ffffff"/>
                  </a:solidFill>
                </a:uFill>
                <a:latin typeface="Canela Text Regular"/>
                <a:ea typeface="Canela Text Regular"/>
              </a:rPr>
              <a:t>Prof. Cristiano Germano Huscher </a:t>
            </a:r>
            <a:endParaRPr b="0" lang="it-IT" sz="2400" spc="-1" strike="noStrike">
              <a:solidFill>
                <a:srgbClr val="000000"/>
              </a:solidFill>
              <a:uFill>
                <a:solidFill>
                  <a:srgbClr val="ffffff"/>
                </a:solidFill>
              </a:uFill>
              <a:latin typeface="Arial"/>
            </a:endParaRPr>
          </a:p>
        </p:txBody>
      </p:sp>
      <p:pic>
        <p:nvPicPr>
          <p:cNvPr id="212" name="Galleria immagini" descr=""/>
          <p:cNvPicPr/>
          <p:nvPr/>
        </p:nvPicPr>
        <p:blipFill>
          <a:blip r:embed="rId2"/>
          <a:srcRect l="0" t="4538" r="0" b="4538"/>
          <a:stretch/>
        </p:blipFill>
        <p:spPr>
          <a:xfrm>
            <a:off x="2366280" y="8804160"/>
            <a:ext cx="6282720" cy="2543760"/>
          </a:xfrm>
          <a:prstGeom prst="rect">
            <a:avLst/>
          </a:prstGeom>
          <a:ln w="12600">
            <a:noFill/>
          </a:ln>
        </p:spPr>
      </p:pic>
      <p:pic>
        <p:nvPicPr>
          <p:cNvPr id="213" name="Galleria immagini" descr=""/>
          <p:cNvPicPr/>
          <p:nvPr/>
        </p:nvPicPr>
        <p:blipFill>
          <a:blip r:embed="rId3"/>
          <a:srcRect l="7667" t="0" r="7667" b="0"/>
          <a:stretch/>
        </p:blipFill>
        <p:spPr>
          <a:xfrm>
            <a:off x="1800360" y="2965680"/>
            <a:ext cx="7414560" cy="5838120"/>
          </a:xfrm>
          <a:prstGeom prst="rect">
            <a:avLst/>
          </a:prstGeom>
          <a:ln w="12600">
            <a:noFill/>
          </a:ln>
        </p:spPr>
      </p:pic>
      <p:sp>
        <p:nvSpPr>
          <p:cNvPr id="214" name="CustomShape 2"/>
          <p:cNvSpPr/>
          <p:nvPr/>
        </p:nvSpPr>
        <p:spPr>
          <a:xfrm>
            <a:off x="9831240" y="-165240"/>
            <a:ext cx="6052320" cy="2417040"/>
          </a:xfrm>
          <a:prstGeom prst="rect">
            <a:avLst/>
          </a:prstGeom>
          <a:noFill/>
          <a:ln w="12600">
            <a:noFill/>
          </a:ln>
        </p:spPr>
        <p:style>
          <a:lnRef idx="0"/>
          <a:fillRef idx="0"/>
          <a:effectRef idx="0"/>
          <a:fontRef idx="minor"/>
        </p:style>
        <p:txBody>
          <a:bodyPr lIns="50760" rIns="50760" tIns="50760" bIns="50760" anchor="ctr"/>
          <a:p>
            <a:pPr>
              <a:lnSpc>
                <a:spcPct val="100000"/>
              </a:lnSpc>
              <a:spcBef>
                <a:spcPts val="2401"/>
              </a:spcBef>
            </a:pPr>
            <a:r>
              <a:rPr b="0" lang="it-IT" sz="7600" spc="-1" strike="noStrike">
                <a:solidFill>
                  <a:srgbClr val="000000"/>
                </a:solidFill>
                <a:uFill>
                  <a:solidFill>
                    <a:srgbClr val="ffffff"/>
                  </a:solidFill>
                </a:uFill>
                <a:latin typeface="Canela Text Bold"/>
                <a:ea typeface="Canela Text Bold"/>
              </a:rPr>
              <a:t>Premessa…..</a:t>
            </a:r>
            <a:endParaRPr b="0" lang="it-IT" sz="76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TextShape 1"/>
          <p:cNvSpPr txBox="1"/>
          <p:nvPr/>
        </p:nvSpPr>
        <p:spPr>
          <a:xfrm>
            <a:off x="16714440" y="5236920"/>
            <a:ext cx="4174560" cy="2005560"/>
          </a:xfrm>
          <a:prstGeom prst="rect">
            <a:avLst/>
          </a:prstGeom>
          <a:noFill/>
          <a:ln w="12600">
            <a:noFill/>
          </a:ln>
        </p:spPr>
        <p:txBody>
          <a:bodyPr tIns="91440" bIns="91440" anchor="b"/>
          <a:p>
            <a:pPr>
              <a:lnSpc>
                <a:spcPct val="100000"/>
              </a:lnSpc>
            </a:pPr>
            <a:r>
              <a:rPr b="1" lang="it-IT" sz="12000" spc="-199" strike="noStrike">
                <a:solidFill>
                  <a:srgbClr val="013d61"/>
                </a:solidFill>
                <a:uFill>
                  <a:solidFill>
                    <a:srgbClr val="ffffff"/>
                  </a:solidFill>
                </a:uFill>
                <a:latin typeface="Calibri"/>
                <a:ea typeface="Calibri"/>
              </a:rPr>
              <a:t>Grazie</a:t>
            </a:r>
            <a:endParaRPr b="0" lang="it-IT" sz="12000" spc="-1" strike="noStrike">
              <a:solidFill>
                <a:srgbClr val="000000"/>
              </a:solidFill>
              <a:uFill>
                <a:solidFill>
                  <a:srgbClr val="ffffff"/>
                </a:solidFill>
              </a:uFill>
              <a:latin typeface="Canela Text Regular"/>
            </a:endParaRPr>
          </a:p>
        </p:txBody>
      </p:sp>
      <p:pic>
        <p:nvPicPr>
          <p:cNvPr id="288" name="Galleria immagini" descr=""/>
          <p:cNvPicPr/>
          <p:nvPr/>
        </p:nvPicPr>
        <p:blipFill>
          <a:blip r:embed="rId1"/>
          <a:srcRect l="17098" t="0" r="7121" b="0"/>
          <a:stretch/>
        </p:blipFill>
        <p:spPr>
          <a:xfrm>
            <a:off x="15696000" y="7773120"/>
            <a:ext cx="6211080" cy="5464440"/>
          </a:xfrm>
          <a:prstGeom prst="rect">
            <a:avLst/>
          </a:prstGeom>
          <a:ln w="12600">
            <a:noFill/>
          </a:ln>
        </p:spPr>
      </p:pic>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TextShape 1"/>
          <p:cNvSpPr txBox="1"/>
          <p:nvPr/>
        </p:nvSpPr>
        <p:spPr>
          <a:xfrm>
            <a:off x="1219320" y="2156040"/>
            <a:ext cx="21945240" cy="6603480"/>
          </a:xfrm>
          <a:prstGeom prst="rect">
            <a:avLst/>
          </a:prstGeom>
          <a:noFill/>
          <a:ln w="12600">
            <a:noFill/>
          </a:ln>
        </p:spPr>
        <p:txBody>
          <a:bodyPr lIns="50760" rIns="50760" tIns="50760" bIns="50760" anchor="ctr"/>
          <a:p>
            <a:pPr algn="ctr">
              <a:lnSpc>
                <a:spcPct val="80000"/>
              </a:lnSpc>
            </a:pPr>
            <a:r>
              <a:rPr b="0" lang="it-IT" sz="12800" spc="-1" strike="noStrike">
                <a:solidFill>
                  <a:srgbClr val="000000"/>
                </a:solidFill>
                <a:uFill>
                  <a:solidFill>
                    <a:srgbClr val="ffffff"/>
                  </a:solidFill>
                </a:uFill>
                <a:latin typeface="Canela Regular"/>
                <a:ea typeface="Canela Regular"/>
              </a:rPr>
              <a:t>Laparotomia &gt; Laparoscopia</a:t>
            </a:r>
            <a:endParaRPr b="0" lang="it-IT" sz="12800" spc="-1" strike="noStrike">
              <a:solidFill>
                <a:srgbClr val="000000"/>
              </a:solidFill>
              <a:uFill>
                <a:solidFill>
                  <a:srgbClr val="ffffff"/>
                </a:solidFill>
              </a:uFill>
              <a:latin typeface="Canela Text Regular"/>
            </a:endParaRPr>
          </a:p>
          <a:p>
            <a:pPr algn="ctr">
              <a:lnSpc>
                <a:spcPct val="80000"/>
              </a:lnSpc>
            </a:pPr>
            <a:r>
              <a:rPr b="0" i="1" lang="it-IT" sz="11400" spc="-1" strike="noStrike">
                <a:solidFill>
                  <a:srgbClr val="000000"/>
                </a:solidFill>
                <a:uFill>
                  <a:solidFill>
                    <a:srgbClr val="ffffff"/>
                  </a:solidFill>
                </a:uFill>
                <a:latin typeface="Canela Regular"/>
                <a:ea typeface="Canela Regular"/>
              </a:rPr>
              <a:t>Step by step oppure salto ad ostacoli</a:t>
            </a:r>
            <a:endParaRPr b="0" lang="it-IT" sz="11400" spc="-1" strike="noStrike">
              <a:solidFill>
                <a:srgbClr val="000000"/>
              </a:solidFill>
              <a:uFill>
                <a:solidFill>
                  <a:srgbClr val="ffffff"/>
                </a:solidFill>
              </a:uFill>
              <a:latin typeface="Canela Text Regular"/>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CustomShape 1"/>
          <p:cNvSpPr/>
          <p:nvPr/>
        </p:nvSpPr>
        <p:spPr>
          <a:xfrm>
            <a:off x="576000" y="365400"/>
            <a:ext cx="15840000" cy="11973960"/>
          </a:xfrm>
          <a:prstGeom prst="rect">
            <a:avLst/>
          </a:prstGeom>
          <a:noFill/>
          <a:ln w="12600">
            <a:noFill/>
          </a:ln>
        </p:spPr>
        <p:style>
          <a:lnRef idx="0"/>
          <a:fillRef idx="0"/>
          <a:effectRef idx="0"/>
          <a:fontRef idx="minor"/>
        </p:style>
        <p:txBody>
          <a:bodyPr lIns="50760" rIns="50760" tIns="50760" bIns="50760" anchor="ctr"/>
          <a:p>
            <a:pPr algn="ctr">
              <a:lnSpc>
                <a:spcPct val="100000"/>
              </a:lnSpc>
            </a:pPr>
            <a:r>
              <a:rPr b="1" lang="it-IT" sz="5000" spc="-1" strike="noStrike">
                <a:solidFill>
                  <a:srgbClr val="001d35"/>
                </a:solidFill>
                <a:uFill>
                  <a:solidFill>
                    <a:srgbClr val="ffffff"/>
                  </a:solidFill>
                </a:uFill>
                <a:latin typeface="Helvetica Neue"/>
                <a:ea typeface="Helvetica Neue"/>
              </a:rPr>
              <a:t>LAPAROSCOPIA</a:t>
            </a:r>
            <a:endParaRPr b="0" lang="it-IT" sz="50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Smaller Incisions</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Laparoscopic surgery uses small incisions (about 0.5 to 1.5 cm) compared to the larger incisions of open surgery.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Less Trauma</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The smaller incisions and reduced tissue disruption mean less trauma to surrounding tissues, resulting in less pain and swelling.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Minimal Scarring</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The smaller incisions lead to minimal scarring, which is often barely noticeable.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Shorter Hospital Stay</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Patients typically spend less time in the hospital, as the reduced trauma allows for faster healing and return to normal activities.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Quicker Return to Daily Life</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The faster recovery allows patients to resume their daily activities and work sooner.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Less Postoperative Pain</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The smaller incisions and less tissue disruption mean less nerve damage and pain.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Reduced Need for Pain Medication</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Patients generally require less pain medication after laparoscopic surgery.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Less Blood Loss</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Laparoscopic surgery generally results in less blood loss during and after the procedure.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Lower Risk of Infection</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The smaller incisions reduce the risk of infection compared to open surgery.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Reduced Risk of Other Complications</a:t>
            </a:r>
            <a:r>
              <a:rPr b="0" lang="it-IT" sz="2700" spc="-1" strike="noStrike">
                <a:solidFill>
                  <a:srgbClr val="001d35"/>
                </a:solidFill>
                <a:uFill>
                  <a:solidFill>
                    <a:srgbClr val="ffffff"/>
                  </a:solidFill>
                </a:uFill>
                <a:latin typeface="Helvetica Neue"/>
                <a:ea typeface="Helvetica Neue"/>
              </a:rPr>
              <a:t>: </a:t>
            </a:r>
            <a:br/>
            <a:r>
              <a:rPr b="0" lang="it-IT" sz="2700" spc="-1" strike="noStrike">
                <a:solidFill>
                  <a:srgbClr val="545d7e"/>
                </a:solidFill>
                <a:uFill>
                  <a:solidFill>
                    <a:srgbClr val="ffffff"/>
                  </a:solidFill>
                </a:uFill>
                <a:latin typeface="Helvetica Neue"/>
                <a:ea typeface="Helvetica Neue"/>
              </a:rPr>
              <a:t>Laparoscopic surgery also lowers the risk of other postoperative complications, such as wound separation and incisional hernia.  </a:t>
            </a:r>
            <a:endParaRPr b="0" lang="it-IT" sz="2700" spc="-1" strike="noStrike">
              <a:solidFill>
                <a:srgbClr val="000000"/>
              </a:solidFill>
              <a:uFill>
                <a:solidFill>
                  <a:srgbClr val="ffffff"/>
                </a:solidFill>
              </a:uFill>
              <a:latin typeface="Arial"/>
            </a:endParaRPr>
          </a:p>
          <a:p>
            <a:pPr marL="457200" indent="-317160">
              <a:lnSpc>
                <a:spcPct val="100000"/>
              </a:lnSpc>
              <a:buClr>
                <a:srgbClr val="001d35"/>
              </a:buClr>
              <a:buSzPct val="150000"/>
              <a:buFont typeface="Helvetica Neue"/>
              <a:buChar char="•"/>
            </a:pPr>
            <a:r>
              <a:rPr b="1" lang="it-IT" sz="2700" spc="-1" strike="noStrike">
                <a:solidFill>
                  <a:srgbClr val="001d35"/>
                </a:solidFill>
                <a:uFill>
                  <a:solidFill>
                    <a:srgbClr val="ffffff"/>
                  </a:solidFill>
                </a:uFill>
                <a:latin typeface="Helvetica Neue"/>
                <a:ea typeface="Helvetica Neue"/>
              </a:rPr>
              <a:t>Improved Cosmetic outcome</a:t>
            </a:r>
            <a:r>
              <a:rPr b="0" lang="it-IT" sz="2700" spc="-1" strike="noStrike">
                <a:solidFill>
                  <a:srgbClr val="001d35"/>
                </a:solidFill>
                <a:uFill>
                  <a:solidFill>
                    <a:srgbClr val="ffffff"/>
                  </a:solidFill>
                </a:uFill>
                <a:latin typeface="Helvetica Neue"/>
                <a:ea typeface="Helvetica Neue"/>
              </a:rPr>
              <a:t>: The small incisions leave minimal scars, which are often barely noticeable.</a:t>
            </a:r>
            <a:endParaRPr b="0" lang="it-IT" sz="2700" spc="-1" strike="noStrike">
              <a:solidFill>
                <a:srgbClr val="000000"/>
              </a:solidFill>
              <a:uFill>
                <a:solidFill>
                  <a:srgbClr val="ffffff"/>
                </a:solidFill>
              </a:uFill>
              <a:latin typeface="Arial"/>
            </a:endParaRPr>
          </a:p>
        </p:txBody>
      </p:sp>
      <p:pic>
        <p:nvPicPr>
          <p:cNvPr id="217" name="Galleria immagini" descr=""/>
          <p:cNvPicPr/>
          <p:nvPr/>
        </p:nvPicPr>
        <p:blipFill>
          <a:blip r:embed="rId1"/>
          <a:srcRect l="21114" t="0" r="21114" b="0"/>
          <a:stretch/>
        </p:blipFill>
        <p:spPr>
          <a:xfrm>
            <a:off x="16326000" y="2251080"/>
            <a:ext cx="6834960" cy="8883360"/>
          </a:xfrm>
          <a:prstGeom prst="rect">
            <a:avLst/>
          </a:prstGeom>
          <a:ln w="12600">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6624720" y="9536040"/>
            <a:ext cx="11134080" cy="2075400"/>
          </a:xfrm>
          <a:prstGeom prst="rect">
            <a:avLst/>
          </a:prstGeom>
          <a:noFill/>
          <a:ln w="12600">
            <a:noFill/>
          </a:ln>
        </p:spPr>
        <p:txBody>
          <a:bodyPr lIns="50760" rIns="50760" tIns="50760" bIns="50760" anchor="ctr"/>
          <a:p>
            <a:pPr algn="ctr">
              <a:lnSpc>
                <a:spcPct val="100000"/>
              </a:lnSpc>
            </a:pPr>
            <a:r>
              <a:rPr b="0" lang="it-IT" sz="10369" spc="-1" strike="noStrike">
                <a:solidFill>
                  <a:srgbClr val="000000"/>
                </a:solidFill>
                <a:uFill>
                  <a:solidFill>
                    <a:srgbClr val="ffffff"/>
                  </a:solidFill>
                </a:uFill>
                <a:latin typeface="Canela Regular"/>
                <a:ea typeface="Canela Regular"/>
              </a:rPr>
              <a:t>Perchè ?</a:t>
            </a:r>
            <a:endParaRPr b="0" lang="it-IT" sz="10369" spc="-1" strike="noStrike">
              <a:solidFill>
                <a:srgbClr val="000000"/>
              </a:solidFill>
              <a:uFill>
                <a:solidFill>
                  <a:srgbClr val="ffffff"/>
                </a:solidFill>
              </a:uFill>
              <a:latin typeface="Canela Text Regular"/>
            </a:endParaRPr>
          </a:p>
        </p:txBody>
      </p:sp>
      <p:pic>
        <p:nvPicPr>
          <p:cNvPr id="219" name="Galleria immagini" descr=""/>
          <p:cNvPicPr/>
          <p:nvPr/>
        </p:nvPicPr>
        <p:blipFill>
          <a:blip r:embed="rId1"/>
          <a:srcRect l="0" t="0" r="9401" b="0"/>
          <a:stretch/>
        </p:blipFill>
        <p:spPr>
          <a:xfrm>
            <a:off x="8625240" y="923760"/>
            <a:ext cx="7133400" cy="7873920"/>
          </a:xfrm>
          <a:prstGeom prst="rect">
            <a:avLst/>
          </a:prstGeom>
          <a:ln w="12600">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Galleria immagini" descr=""/>
          <p:cNvPicPr/>
          <p:nvPr/>
        </p:nvPicPr>
        <p:blipFill>
          <a:blip r:embed="rId1"/>
          <a:srcRect l="4393" t="0" r="4393" b="0"/>
          <a:stretch/>
        </p:blipFill>
        <p:spPr>
          <a:xfrm>
            <a:off x="1386360" y="444600"/>
            <a:ext cx="6938640" cy="5686920"/>
          </a:xfrm>
          <a:prstGeom prst="rect">
            <a:avLst/>
          </a:prstGeom>
          <a:ln w="12600">
            <a:noFill/>
          </a:ln>
        </p:spPr>
      </p:pic>
      <p:pic>
        <p:nvPicPr>
          <p:cNvPr id="221" name="Galleria immagini" descr=""/>
          <p:cNvPicPr/>
          <p:nvPr/>
        </p:nvPicPr>
        <p:blipFill>
          <a:blip r:embed="rId2"/>
          <a:srcRect l="0" t="638" r="0" b="638"/>
          <a:stretch/>
        </p:blipFill>
        <p:spPr>
          <a:xfrm>
            <a:off x="905400" y="6945120"/>
            <a:ext cx="7900200" cy="4679640"/>
          </a:xfrm>
          <a:prstGeom prst="rect">
            <a:avLst/>
          </a:prstGeom>
          <a:ln w="12600">
            <a:noFill/>
          </a:ln>
        </p:spPr>
      </p:pic>
      <p:pic>
        <p:nvPicPr>
          <p:cNvPr id="222" name="Galleria immagini" descr=""/>
          <p:cNvPicPr/>
          <p:nvPr/>
        </p:nvPicPr>
        <p:blipFill>
          <a:blip r:embed="rId3"/>
          <a:srcRect l="0" t="6017" r="0" b="6017"/>
          <a:stretch/>
        </p:blipFill>
        <p:spPr>
          <a:xfrm>
            <a:off x="17108280" y="6194520"/>
            <a:ext cx="5445360" cy="5850360"/>
          </a:xfrm>
          <a:prstGeom prst="rect">
            <a:avLst/>
          </a:prstGeom>
          <a:ln w="12600">
            <a:noFill/>
          </a:ln>
        </p:spPr>
      </p:pic>
      <p:pic>
        <p:nvPicPr>
          <p:cNvPr id="223" name="Galleria immagini" descr=""/>
          <p:cNvPicPr/>
          <p:nvPr/>
        </p:nvPicPr>
        <p:blipFill>
          <a:blip r:embed="rId4"/>
          <a:srcRect l="3827" t="0" r="3827" b="0"/>
          <a:stretch/>
        </p:blipFill>
        <p:spPr>
          <a:xfrm>
            <a:off x="16778520" y="783360"/>
            <a:ext cx="6104160" cy="5009760"/>
          </a:xfrm>
          <a:prstGeom prst="rect">
            <a:avLst/>
          </a:prstGeom>
          <a:ln w="12600">
            <a:noFill/>
          </a:ln>
        </p:spPr>
      </p:pic>
      <p:pic>
        <p:nvPicPr>
          <p:cNvPr id="224" name="Galleria immagini" descr=""/>
          <p:cNvPicPr/>
          <p:nvPr/>
        </p:nvPicPr>
        <p:blipFill>
          <a:blip r:embed="rId5"/>
          <a:srcRect l="96" t="0" r="96" b="0"/>
          <a:stretch/>
        </p:blipFill>
        <p:spPr>
          <a:xfrm>
            <a:off x="10716840" y="7167960"/>
            <a:ext cx="4801680" cy="4233240"/>
          </a:xfrm>
          <a:prstGeom prst="rect">
            <a:avLst/>
          </a:prstGeom>
          <a:ln w="12600">
            <a:noFill/>
          </a:ln>
        </p:spPr>
      </p:pic>
      <p:pic>
        <p:nvPicPr>
          <p:cNvPr id="225" name="Galleria immagini" descr=""/>
          <p:cNvPicPr/>
          <p:nvPr/>
        </p:nvPicPr>
        <p:blipFill>
          <a:blip r:embed="rId6"/>
          <a:srcRect l="0" t="3221" r="0" b="3221"/>
          <a:stretch/>
        </p:blipFill>
        <p:spPr>
          <a:xfrm>
            <a:off x="10001880" y="1635840"/>
            <a:ext cx="5553360" cy="3304440"/>
          </a:xfrm>
          <a:prstGeom prst="rect">
            <a:avLst/>
          </a:prstGeom>
          <a:ln w="12600">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Galleria immagini" descr=""/>
          <p:cNvPicPr/>
          <p:nvPr/>
        </p:nvPicPr>
        <p:blipFill>
          <a:blip r:embed="rId1"/>
          <a:srcRect l="4548" t="0" r="4548" b="0"/>
          <a:stretch/>
        </p:blipFill>
        <p:spPr>
          <a:xfrm>
            <a:off x="18013320" y="740880"/>
            <a:ext cx="5202360" cy="4291920"/>
          </a:xfrm>
          <a:prstGeom prst="rect">
            <a:avLst/>
          </a:prstGeom>
          <a:ln w="12600">
            <a:noFill/>
          </a:ln>
        </p:spPr>
      </p:pic>
      <p:pic>
        <p:nvPicPr>
          <p:cNvPr id="227" name="Galleria immagini" descr=""/>
          <p:cNvPicPr/>
          <p:nvPr/>
        </p:nvPicPr>
        <p:blipFill>
          <a:blip r:embed="rId2"/>
          <a:srcRect l="716" t="0" r="716" b="0"/>
          <a:stretch/>
        </p:blipFill>
        <p:spPr>
          <a:xfrm>
            <a:off x="1623600" y="5773320"/>
            <a:ext cx="20205360" cy="6166080"/>
          </a:xfrm>
          <a:prstGeom prst="rect">
            <a:avLst/>
          </a:prstGeom>
          <a:ln w="12600">
            <a:noFill/>
          </a:ln>
        </p:spPr>
      </p:pic>
      <p:pic>
        <p:nvPicPr>
          <p:cNvPr id="228" name="Galleria immagini" descr=""/>
          <p:cNvPicPr/>
          <p:nvPr/>
        </p:nvPicPr>
        <p:blipFill>
          <a:blip r:embed="rId3"/>
          <a:srcRect l="13850" t="0" r="13850" b="0"/>
          <a:stretch/>
        </p:blipFill>
        <p:spPr>
          <a:xfrm>
            <a:off x="1307520" y="629280"/>
            <a:ext cx="4131720" cy="4285800"/>
          </a:xfrm>
          <a:prstGeom prst="rect">
            <a:avLst/>
          </a:prstGeom>
          <a:ln w="12600">
            <a:noFill/>
          </a:ln>
        </p:spPr>
      </p:pic>
      <p:pic>
        <p:nvPicPr>
          <p:cNvPr id="229" name="Galleria immagini" descr=""/>
          <p:cNvPicPr/>
          <p:nvPr/>
        </p:nvPicPr>
        <p:blipFill>
          <a:blip r:embed="rId4"/>
          <a:srcRect l="10848" t="0" r="10848" b="0"/>
          <a:stretch/>
        </p:blipFill>
        <p:spPr>
          <a:xfrm>
            <a:off x="7544520" y="299520"/>
            <a:ext cx="4131720" cy="5276160"/>
          </a:xfrm>
          <a:prstGeom prst="rect">
            <a:avLst/>
          </a:prstGeom>
          <a:ln w="12600">
            <a:noFill/>
          </a:ln>
        </p:spPr>
      </p:pic>
      <p:pic>
        <p:nvPicPr>
          <p:cNvPr id="230" name="Galleria immagini" descr=""/>
          <p:cNvPicPr/>
          <p:nvPr/>
        </p:nvPicPr>
        <p:blipFill>
          <a:blip r:embed="rId5"/>
          <a:srcRect l="19928" t="0" r="19928" b="0"/>
          <a:stretch/>
        </p:blipFill>
        <p:spPr>
          <a:xfrm>
            <a:off x="12060360" y="347040"/>
            <a:ext cx="4674600" cy="5181120"/>
          </a:xfrm>
          <a:prstGeom prst="rect">
            <a:avLst/>
          </a:prstGeom>
          <a:ln w="12600">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TextShape 1"/>
          <p:cNvSpPr txBox="1"/>
          <p:nvPr/>
        </p:nvSpPr>
        <p:spPr>
          <a:xfrm>
            <a:off x="1516320" y="541800"/>
            <a:ext cx="21350880" cy="4259880"/>
          </a:xfrm>
          <a:prstGeom prst="rect">
            <a:avLst/>
          </a:prstGeom>
          <a:noFill/>
          <a:ln w="12600">
            <a:noFill/>
          </a:ln>
        </p:spPr>
        <p:txBody>
          <a:bodyPr lIns="50760" rIns="50760" tIns="50760" bIns="50760" anchor="ctr"/>
          <a:p>
            <a:pPr algn="ctr">
              <a:lnSpc>
                <a:spcPct val="100000"/>
              </a:lnSpc>
            </a:pPr>
            <a:r>
              <a:rPr b="0" lang="it-IT" sz="11650" spc="-1" strike="noStrike">
                <a:solidFill>
                  <a:srgbClr val="000000"/>
                </a:solidFill>
                <a:uFill>
                  <a:solidFill>
                    <a:srgbClr val="ffffff"/>
                  </a:solidFill>
                </a:uFill>
                <a:latin typeface="Canela Regular"/>
                <a:ea typeface="Canela Regular"/>
              </a:rPr>
              <a:t>Nonostante i vantaggi …..la laparoscopia fu all’inizio bistrattata </a:t>
            </a:r>
            <a:endParaRPr b="0" lang="it-IT" sz="11650" spc="-1" strike="noStrike">
              <a:solidFill>
                <a:srgbClr val="000000"/>
              </a:solidFill>
              <a:uFill>
                <a:solidFill>
                  <a:srgbClr val="ffffff"/>
                </a:solidFill>
              </a:uFill>
              <a:latin typeface="Canela Text Regular"/>
            </a:endParaRPr>
          </a:p>
        </p:txBody>
      </p:sp>
      <p:pic>
        <p:nvPicPr>
          <p:cNvPr id="232" name="grande taglio.jpg" descr=""/>
          <p:cNvPicPr/>
          <p:nvPr/>
        </p:nvPicPr>
        <p:blipFill>
          <a:blip r:embed="rId1"/>
          <a:srcRect l="94" t="0" r="94" b="0"/>
          <a:stretch/>
        </p:blipFill>
        <p:spPr>
          <a:xfrm>
            <a:off x="13608000" y="5184000"/>
            <a:ext cx="10009440" cy="6193080"/>
          </a:xfrm>
          <a:prstGeom prst="rect">
            <a:avLst/>
          </a:prstGeom>
          <a:ln w="12600">
            <a:noFill/>
          </a:ln>
        </p:spPr>
      </p:pic>
      <p:sp>
        <p:nvSpPr>
          <p:cNvPr id="233" name="CustomShape 2"/>
          <p:cNvSpPr/>
          <p:nvPr/>
        </p:nvSpPr>
        <p:spPr>
          <a:xfrm>
            <a:off x="13608000" y="11446920"/>
            <a:ext cx="10009440" cy="555840"/>
          </a:xfrm>
          <a:prstGeom prst="rect">
            <a:avLst/>
          </a:prstGeom>
          <a:noFill/>
          <a:ln w="12600">
            <a:noFill/>
          </a:ln>
        </p:spPr>
        <p:style>
          <a:lnRef idx="0"/>
          <a:fillRef idx="0"/>
          <a:effectRef idx="0"/>
          <a:fontRef idx="minor"/>
        </p:style>
        <p:txBody>
          <a:bodyPr lIns="76320" rIns="76320" tIns="76320" bIns="76320"/>
          <a:p>
            <a:pPr algn="ctr">
              <a:lnSpc>
                <a:spcPct val="100000"/>
              </a:lnSpc>
            </a:pPr>
            <a:r>
              <a:rPr b="0" lang="it-IT" sz="2400" spc="-1" strike="noStrike">
                <a:solidFill>
                  <a:srgbClr val="000000"/>
                </a:solidFill>
                <a:uFill>
                  <a:solidFill>
                    <a:srgbClr val="ffffff"/>
                  </a:solidFill>
                </a:uFill>
                <a:latin typeface="Canela Text Regular"/>
                <a:ea typeface="Canela Text Regular"/>
              </a:rPr>
              <a:t>Prof  Basso </a:t>
            </a:r>
            <a:endParaRPr b="0" lang="it-IT" sz="2400" spc="-1" strike="noStrike">
              <a:solidFill>
                <a:srgbClr val="000000"/>
              </a:solidFill>
              <a:uFill>
                <a:solidFill>
                  <a:srgbClr val="ffffff"/>
                </a:solidFill>
              </a:uFill>
              <a:latin typeface="Arial"/>
            </a:endParaRPr>
          </a:p>
        </p:txBody>
      </p:sp>
      <p:pic>
        <p:nvPicPr>
          <p:cNvPr id="234" name="Galleria immagini" descr=""/>
          <p:cNvPicPr/>
          <p:nvPr/>
        </p:nvPicPr>
        <p:blipFill>
          <a:blip r:embed="rId2"/>
          <a:srcRect l="0" t="1091" r="0" b="1091"/>
          <a:stretch/>
        </p:blipFill>
        <p:spPr>
          <a:xfrm>
            <a:off x="848520" y="5296680"/>
            <a:ext cx="10119960" cy="6227280"/>
          </a:xfrm>
          <a:prstGeom prst="rect">
            <a:avLst/>
          </a:prstGeom>
          <a:ln w="12600">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TotalTime>
  <Application>LibreOffice/5.3.4.2$Windows_x86 LibreOffice_project/f82d347ccc0be322489bf7da61d7e4ad13fe2ff3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it-IT</dc:language>
  <cp:lastModifiedBy/>
  <dcterms:modified xsi:type="dcterms:W3CDTF">2025-05-07T16:52:56Z</dcterms:modified>
  <cp:revision>1</cp:revision>
  <dc:subject/>
  <dc:title/>
</cp:coreProperties>
</file>